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28602D6-EAE8-4F85-8431-E06A0976AD2E}">
          <p14:sldIdLst>
            <p14:sldId id="256"/>
            <p14:sldId id="257"/>
            <p14:sldId id="259"/>
            <p14:sldId id="260"/>
            <p14:sldId id="261"/>
            <p14:sldId id="262"/>
            <p14:sldId id="267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BEBBF-B425-43A4-BE9C-1C4637EC1150}" v="34" dt="2024-12-09T20:34:2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e BAUDOT" userId="c3026a45-ec0f-4d53-a2e2-25b00abedd68" providerId="ADAL" clId="{A22BEBBF-B425-43A4-BE9C-1C4637EC1150}"/>
    <pc:docChg chg="undo custSel addSld delSld modSld sldOrd addSection modSection">
      <pc:chgData name="Noemie BAUDOT" userId="c3026a45-ec0f-4d53-a2e2-25b00abedd68" providerId="ADAL" clId="{A22BEBBF-B425-43A4-BE9C-1C4637EC1150}" dt="2024-12-10T14:33:46.512" v="2169" actId="20577"/>
      <pc:docMkLst>
        <pc:docMk/>
      </pc:docMkLst>
      <pc:sldChg chg="addSp delSp modSp new mod setBg modClrScheme chgLayout">
        <pc:chgData name="Noemie BAUDOT" userId="c3026a45-ec0f-4d53-a2e2-25b00abedd68" providerId="ADAL" clId="{A22BEBBF-B425-43A4-BE9C-1C4637EC1150}" dt="2024-12-09T20:33:34.444" v="2163" actId="20577"/>
        <pc:sldMkLst>
          <pc:docMk/>
          <pc:sldMk cId="695332975" sldId="256"/>
        </pc:sldMkLst>
        <pc:spChg chg="del mod ord">
          <ac:chgData name="Noemie BAUDOT" userId="c3026a45-ec0f-4d53-a2e2-25b00abedd68" providerId="ADAL" clId="{A22BEBBF-B425-43A4-BE9C-1C4637EC1150}" dt="2024-12-06T10:01:37.945" v="3" actId="700"/>
          <ac:spMkLst>
            <pc:docMk/>
            <pc:sldMk cId="695332975" sldId="256"/>
            <ac:spMk id="2" creationId="{18D14A2B-3E20-47EF-E5A7-37BFF03C8627}"/>
          </ac:spMkLst>
        </pc:spChg>
        <pc:spChg chg="del mod ord">
          <ac:chgData name="Noemie BAUDOT" userId="c3026a45-ec0f-4d53-a2e2-25b00abedd68" providerId="ADAL" clId="{A22BEBBF-B425-43A4-BE9C-1C4637EC1150}" dt="2024-12-06T10:01:37.945" v="3" actId="700"/>
          <ac:spMkLst>
            <pc:docMk/>
            <pc:sldMk cId="695332975" sldId="256"/>
            <ac:spMk id="3" creationId="{BD6F661E-DD15-A9FB-FBE8-BBC47BE9AA8B}"/>
          </ac:spMkLst>
        </pc:spChg>
        <pc:spChg chg="add mod ord">
          <ac:chgData name="Noemie BAUDOT" userId="c3026a45-ec0f-4d53-a2e2-25b00abedd68" providerId="ADAL" clId="{A22BEBBF-B425-43A4-BE9C-1C4637EC1150}" dt="2024-12-09T19:58:34.553" v="1857" actId="26606"/>
          <ac:spMkLst>
            <pc:docMk/>
            <pc:sldMk cId="695332975" sldId="256"/>
            <ac:spMk id="4" creationId="{4633B50D-0D97-5111-7004-70436C62E881}"/>
          </ac:spMkLst>
        </pc:spChg>
        <pc:spChg chg="add del mod ord">
          <ac:chgData name="Noemie BAUDOT" userId="c3026a45-ec0f-4d53-a2e2-25b00abedd68" providerId="ADAL" clId="{A22BEBBF-B425-43A4-BE9C-1C4637EC1150}" dt="2024-12-09T17:54:23.418" v="23"/>
          <ac:spMkLst>
            <pc:docMk/>
            <pc:sldMk cId="695332975" sldId="256"/>
            <ac:spMk id="5" creationId="{FBD53DA0-34FA-6663-64EF-55D2FE66326D}"/>
          </ac:spMkLst>
        </pc:spChg>
        <pc:spChg chg="add del mod">
          <ac:chgData name="Noemie BAUDOT" userId="c3026a45-ec0f-4d53-a2e2-25b00abedd68" providerId="ADAL" clId="{A22BEBBF-B425-43A4-BE9C-1C4637EC1150}" dt="2024-12-09T17:55:53.435" v="39" actId="931"/>
          <ac:spMkLst>
            <pc:docMk/>
            <pc:sldMk cId="695332975" sldId="256"/>
            <ac:spMk id="6" creationId="{4E5C19CC-102B-9E95-9ABB-6EB75A036594}"/>
          </ac:spMkLst>
        </pc:spChg>
        <pc:spChg chg="add del">
          <ac:chgData name="Noemie BAUDOT" userId="c3026a45-ec0f-4d53-a2e2-25b00abedd68" providerId="ADAL" clId="{A22BEBBF-B425-43A4-BE9C-1C4637EC1150}" dt="2024-12-09T17:58:53.256" v="52" actId="26606"/>
          <ac:spMkLst>
            <pc:docMk/>
            <pc:sldMk cId="695332975" sldId="256"/>
            <ac:spMk id="12" creationId="{B9DA35A0-A73E-005E-E93A-B28BCEDF5F15}"/>
          </ac:spMkLst>
        </pc:spChg>
        <pc:spChg chg="add del">
          <ac:chgData name="Noemie BAUDOT" userId="c3026a45-ec0f-4d53-a2e2-25b00abedd68" providerId="ADAL" clId="{A22BEBBF-B425-43A4-BE9C-1C4637EC1150}" dt="2024-12-09T17:58:53.256" v="52" actId="26606"/>
          <ac:spMkLst>
            <pc:docMk/>
            <pc:sldMk cId="695332975" sldId="256"/>
            <ac:spMk id="15" creationId="{3346177D-ADC4-4968-B747-5CFCD390B5B9}"/>
          </ac:spMkLst>
        </pc:spChg>
        <pc:spChg chg="add del">
          <ac:chgData name="Noemie BAUDOT" userId="c3026a45-ec0f-4d53-a2e2-25b00abedd68" providerId="ADAL" clId="{A22BEBBF-B425-43A4-BE9C-1C4637EC1150}" dt="2024-12-09T17:58:53.256" v="52" actId="26606"/>
          <ac:spMkLst>
            <pc:docMk/>
            <pc:sldMk cId="695332975" sldId="256"/>
            <ac:spMk id="17" creationId="{0844A943-BF79-4FEA-ABB1-3BD54D236606}"/>
          </ac:spMkLst>
        </pc:spChg>
        <pc:spChg chg="add del">
          <ac:chgData name="Noemie BAUDOT" userId="c3026a45-ec0f-4d53-a2e2-25b00abedd68" providerId="ADAL" clId="{A22BEBBF-B425-43A4-BE9C-1C4637EC1150}" dt="2024-12-09T17:58:53.256" v="52" actId="26606"/>
          <ac:spMkLst>
            <pc:docMk/>
            <pc:sldMk cId="695332975" sldId="256"/>
            <ac:spMk id="19" creationId="{6437CC72-F4A8-4DC3-AFAB-D22C482C8100}"/>
          </ac:spMkLst>
        </pc:spChg>
        <pc:spChg chg="add del">
          <ac:chgData name="Noemie BAUDOT" userId="c3026a45-ec0f-4d53-a2e2-25b00abedd68" providerId="ADAL" clId="{A22BEBBF-B425-43A4-BE9C-1C4637EC1150}" dt="2024-12-09T18:01:00.297" v="184" actId="26606"/>
          <ac:spMkLst>
            <pc:docMk/>
            <pc:sldMk cId="695332975" sldId="256"/>
            <ac:spMk id="21" creationId="{2813A4FA-24A5-41ED-A534-3807D1B2F344}"/>
          </ac:spMkLst>
        </pc:spChg>
        <pc:spChg chg="add del">
          <ac:chgData name="Noemie BAUDOT" userId="c3026a45-ec0f-4d53-a2e2-25b00abedd68" providerId="ADAL" clId="{A22BEBBF-B425-43A4-BE9C-1C4637EC1150}" dt="2024-12-09T18:01:00.297" v="184" actId="26606"/>
          <ac:spMkLst>
            <pc:docMk/>
            <pc:sldMk cId="695332975" sldId="256"/>
            <ac:spMk id="22" creationId="{12609869-9E80-471B-A487-A53288E0E791}"/>
          </ac:spMkLst>
        </pc:spChg>
        <pc:spChg chg="add del">
          <ac:chgData name="Noemie BAUDOT" userId="c3026a45-ec0f-4d53-a2e2-25b00abedd68" providerId="ADAL" clId="{A22BEBBF-B425-43A4-BE9C-1C4637EC1150}" dt="2024-12-09T18:01:00.297" v="184" actId="26606"/>
          <ac:spMkLst>
            <pc:docMk/>
            <pc:sldMk cId="695332975" sldId="256"/>
            <ac:spMk id="23" creationId="{C3944F27-CA70-4E84-A51A-E6BF89558979}"/>
          </ac:spMkLst>
        </pc:spChg>
        <pc:spChg chg="add mod ord">
          <ac:chgData name="Noemie BAUDOT" userId="c3026a45-ec0f-4d53-a2e2-25b00abedd68" providerId="ADAL" clId="{A22BEBBF-B425-43A4-BE9C-1C4637EC1150}" dt="2024-12-09T20:33:34.444" v="2163" actId="20577"/>
          <ac:spMkLst>
            <pc:docMk/>
            <pc:sldMk cId="695332975" sldId="256"/>
            <ac:spMk id="24" creationId="{DC2588AF-1CBA-00EA-9D40-204F97F54CD5}"/>
          </ac:spMkLst>
        </pc:spChg>
        <pc:spChg chg="add del">
          <ac:chgData name="Noemie BAUDOT" userId="c3026a45-ec0f-4d53-a2e2-25b00abedd68" providerId="ADAL" clId="{A22BEBBF-B425-43A4-BE9C-1C4637EC1150}" dt="2024-12-09T18:01:00.297" v="184" actId="26606"/>
          <ac:spMkLst>
            <pc:docMk/>
            <pc:sldMk cId="695332975" sldId="256"/>
            <ac:spMk id="25" creationId="{7004738A-9D34-43E8-97D2-CA0EED4F8BE0}"/>
          </ac:spMkLst>
        </pc:spChg>
        <pc:spChg chg="add del">
          <ac:chgData name="Noemie BAUDOT" userId="c3026a45-ec0f-4d53-a2e2-25b00abedd68" providerId="ADAL" clId="{A22BEBBF-B425-43A4-BE9C-1C4637EC1150}" dt="2024-12-09T18:01:00.297" v="184" actId="26606"/>
          <ac:spMkLst>
            <pc:docMk/>
            <pc:sldMk cId="695332975" sldId="256"/>
            <ac:spMk id="26" creationId="{B8B8D07F-F13E-443E-BA68-2D26672D76B9}"/>
          </ac:spMkLst>
        </pc:spChg>
        <pc:spChg chg="add del">
          <ac:chgData name="Noemie BAUDOT" userId="c3026a45-ec0f-4d53-a2e2-25b00abedd68" providerId="ADAL" clId="{A22BEBBF-B425-43A4-BE9C-1C4637EC1150}" dt="2024-12-09T18:01:00.282" v="183" actId="26606"/>
          <ac:spMkLst>
            <pc:docMk/>
            <pc:sldMk cId="695332975" sldId="256"/>
            <ac:spMk id="31" creationId="{1B15ED52-F352-441B-82BF-E0EA34836D08}"/>
          </ac:spMkLst>
        </pc:spChg>
        <pc:spChg chg="add del">
          <ac:chgData name="Noemie BAUDOT" userId="c3026a45-ec0f-4d53-a2e2-25b00abedd68" providerId="ADAL" clId="{A22BEBBF-B425-43A4-BE9C-1C4637EC1150}" dt="2024-12-09T18:01:00.282" v="183" actId="26606"/>
          <ac:spMkLst>
            <pc:docMk/>
            <pc:sldMk cId="695332975" sldId="256"/>
            <ac:spMk id="33" creationId="{61707E60-CEC9-4661-AA82-69242EB4BDC3}"/>
          </ac:spMkLst>
        </pc:spChg>
        <pc:spChg chg="add del">
          <ac:chgData name="Noemie BAUDOT" userId="c3026a45-ec0f-4d53-a2e2-25b00abedd68" providerId="ADAL" clId="{A22BEBBF-B425-43A4-BE9C-1C4637EC1150}" dt="2024-12-09T18:01:00.282" v="183" actId="26606"/>
          <ac:spMkLst>
            <pc:docMk/>
            <pc:sldMk cId="695332975" sldId="256"/>
            <ac:spMk id="35" creationId="{8F035CD8-AE30-4146-96F2-036B0CE5E4F3}"/>
          </ac:spMkLst>
        </pc:spChg>
        <pc:spChg chg="add del">
          <ac:chgData name="Noemie BAUDOT" userId="c3026a45-ec0f-4d53-a2e2-25b00abedd68" providerId="ADAL" clId="{A22BEBBF-B425-43A4-BE9C-1C4637EC1150}" dt="2024-12-09T18:02:28.502" v="202" actId="26606"/>
          <ac:spMkLst>
            <pc:docMk/>
            <pc:sldMk cId="695332975" sldId="256"/>
            <ac:spMk id="37" creationId="{2813A4FA-24A5-41ED-A534-3807D1B2F344}"/>
          </ac:spMkLst>
        </pc:spChg>
        <pc:spChg chg="add del">
          <ac:chgData name="Noemie BAUDOT" userId="c3026a45-ec0f-4d53-a2e2-25b00abedd68" providerId="ADAL" clId="{A22BEBBF-B425-43A4-BE9C-1C4637EC1150}" dt="2024-12-09T18:02:28.502" v="202" actId="26606"/>
          <ac:spMkLst>
            <pc:docMk/>
            <pc:sldMk cId="695332975" sldId="256"/>
            <ac:spMk id="38" creationId="{12609869-9E80-471B-A487-A53288E0E791}"/>
          </ac:spMkLst>
        </pc:spChg>
        <pc:spChg chg="add del">
          <ac:chgData name="Noemie BAUDOT" userId="c3026a45-ec0f-4d53-a2e2-25b00abedd68" providerId="ADAL" clId="{A22BEBBF-B425-43A4-BE9C-1C4637EC1150}" dt="2024-12-09T18:02:28.502" v="202" actId="26606"/>
          <ac:spMkLst>
            <pc:docMk/>
            <pc:sldMk cId="695332975" sldId="256"/>
            <ac:spMk id="39" creationId="{C3944F27-CA70-4E84-A51A-E6BF89558979}"/>
          </ac:spMkLst>
        </pc:spChg>
        <pc:spChg chg="add del">
          <ac:chgData name="Noemie BAUDOT" userId="c3026a45-ec0f-4d53-a2e2-25b00abedd68" providerId="ADAL" clId="{A22BEBBF-B425-43A4-BE9C-1C4637EC1150}" dt="2024-12-09T18:02:28.502" v="202" actId="26606"/>
          <ac:spMkLst>
            <pc:docMk/>
            <pc:sldMk cId="695332975" sldId="256"/>
            <ac:spMk id="40" creationId="{7004738A-9D34-43E8-97D2-CA0EED4F8BE0}"/>
          </ac:spMkLst>
        </pc:spChg>
        <pc:spChg chg="add del">
          <ac:chgData name="Noemie BAUDOT" userId="c3026a45-ec0f-4d53-a2e2-25b00abedd68" providerId="ADAL" clId="{A22BEBBF-B425-43A4-BE9C-1C4637EC1150}" dt="2024-12-09T18:02:28.502" v="202" actId="26606"/>
          <ac:spMkLst>
            <pc:docMk/>
            <pc:sldMk cId="695332975" sldId="256"/>
            <ac:spMk id="41" creationId="{B8B8D07F-F13E-443E-BA68-2D26672D76B9}"/>
          </ac:spMkLst>
        </pc:spChg>
        <pc:spChg chg="add del">
          <ac:chgData name="Noemie BAUDOT" userId="c3026a45-ec0f-4d53-a2e2-25b00abedd68" providerId="ADAL" clId="{A22BEBBF-B425-43A4-BE9C-1C4637EC1150}" dt="2024-12-09T18:02:24.563" v="199" actId="26606"/>
          <ac:spMkLst>
            <pc:docMk/>
            <pc:sldMk cId="695332975" sldId="256"/>
            <ac:spMk id="46" creationId="{3346177D-ADC4-4968-B747-5CFCD390B5B9}"/>
          </ac:spMkLst>
        </pc:spChg>
        <pc:spChg chg="add del">
          <ac:chgData name="Noemie BAUDOT" userId="c3026a45-ec0f-4d53-a2e2-25b00abedd68" providerId="ADAL" clId="{A22BEBBF-B425-43A4-BE9C-1C4637EC1150}" dt="2024-12-09T18:02:24.563" v="199" actId="26606"/>
          <ac:spMkLst>
            <pc:docMk/>
            <pc:sldMk cId="695332975" sldId="256"/>
            <ac:spMk id="48" creationId="{0844A943-BF79-4FEA-ABB1-3BD54D236606}"/>
          </ac:spMkLst>
        </pc:spChg>
        <pc:spChg chg="add del">
          <ac:chgData name="Noemie BAUDOT" userId="c3026a45-ec0f-4d53-a2e2-25b00abedd68" providerId="ADAL" clId="{A22BEBBF-B425-43A4-BE9C-1C4637EC1150}" dt="2024-12-09T18:02:24.563" v="199" actId="26606"/>
          <ac:spMkLst>
            <pc:docMk/>
            <pc:sldMk cId="695332975" sldId="256"/>
            <ac:spMk id="50" creationId="{6437CC72-F4A8-4DC3-AFAB-D22C482C8100}"/>
          </ac:spMkLst>
        </pc:spChg>
        <pc:spChg chg="add del">
          <ac:chgData name="Noemie BAUDOT" userId="c3026a45-ec0f-4d53-a2e2-25b00abedd68" providerId="ADAL" clId="{A22BEBBF-B425-43A4-BE9C-1C4637EC1150}" dt="2024-12-09T18:02:28.487" v="201" actId="26606"/>
          <ac:spMkLst>
            <pc:docMk/>
            <pc:sldMk cId="695332975" sldId="256"/>
            <ac:spMk id="52" creationId="{2813A4FA-24A5-41ED-A534-3807D1B2F344}"/>
          </ac:spMkLst>
        </pc:spChg>
        <pc:spChg chg="add del">
          <ac:chgData name="Noemie BAUDOT" userId="c3026a45-ec0f-4d53-a2e2-25b00abedd68" providerId="ADAL" clId="{A22BEBBF-B425-43A4-BE9C-1C4637EC1150}" dt="2024-12-09T18:02:28.487" v="201" actId="26606"/>
          <ac:spMkLst>
            <pc:docMk/>
            <pc:sldMk cId="695332975" sldId="256"/>
            <ac:spMk id="53" creationId="{12609869-9E80-471B-A487-A53288E0E791}"/>
          </ac:spMkLst>
        </pc:spChg>
        <pc:spChg chg="add del">
          <ac:chgData name="Noemie BAUDOT" userId="c3026a45-ec0f-4d53-a2e2-25b00abedd68" providerId="ADAL" clId="{A22BEBBF-B425-43A4-BE9C-1C4637EC1150}" dt="2024-12-09T18:02:28.487" v="201" actId="26606"/>
          <ac:spMkLst>
            <pc:docMk/>
            <pc:sldMk cId="695332975" sldId="256"/>
            <ac:spMk id="54" creationId="{C3944F27-CA70-4E84-A51A-E6BF89558979}"/>
          </ac:spMkLst>
        </pc:spChg>
        <pc:spChg chg="add del">
          <ac:chgData name="Noemie BAUDOT" userId="c3026a45-ec0f-4d53-a2e2-25b00abedd68" providerId="ADAL" clId="{A22BEBBF-B425-43A4-BE9C-1C4637EC1150}" dt="2024-12-09T18:02:28.487" v="201" actId="26606"/>
          <ac:spMkLst>
            <pc:docMk/>
            <pc:sldMk cId="695332975" sldId="256"/>
            <ac:spMk id="55" creationId="{7004738A-9D34-43E8-97D2-CA0EED4F8BE0}"/>
          </ac:spMkLst>
        </pc:spChg>
        <pc:spChg chg="add del">
          <ac:chgData name="Noemie BAUDOT" userId="c3026a45-ec0f-4d53-a2e2-25b00abedd68" providerId="ADAL" clId="{A22BEBBF-B425-43A4-BE9C-1C4637EC1150}" dt="2024-12-09T18:02:28.487" v="201" actId="26606"/>
          <ac:spMkLst>
            <pc:docMk/>
            <pc:sldMk cId="695332975" sldId="256"/>
            <ac:spMk id="56" creationId="{B8B8D07F-F13E-443E-BA68-2D26672D76B9}"/>
          </ac:spMkLst>
        </pc:spChg>
        <pc:spChg chg="add del">
          <ac:chgData name="Noemie BAUDOT" userId="c3026a45-ec0f-4d53-a2e2-25b00abedd68" providerId="ADAL" clId="{A22BEBBF-B425-43A4-BE9C-1C4637EC1150}" dt="2024-12-09T19:36:35.499" v="1228" actId="26606"/>
          <ac:spMkLst>
            <pc:docMk/>
            <pc:sldMk cId="695332975" sldId="256"/>
            <ac:spMk id="58" creationId="{3346177D-ADC4-4968-B747-5CFCD390B5B9}"/>
          </ac:spMkLst>
        </pc:spChg>
        <pc:spChg chg="add del">
          <ac:chgData name="Noemie BAUDOT" userId="c3026a45-ec0f-4d53-a2e2-25b00abedd68" providerId="ADAL" clId="{A22BEBBF-B425-43A4-BE9C-1C4637EC1150}" dt="2024-12-09T19:36:35.499" v="1228" actId="26606"/>
          <ac:spMkLst>
            <pc:docMk/>
            <pc:sldMk cId="695332975" sldId="256"/>
            <ac:spMk id="59" creationId="{0844A943-BF79-4FEA-ABB1-3BD54D236606}"/>
          </ac:spMkLst>
        </pc:spChg>
        <pc:spChg chg="add del">
          <ac:chgData name="Noemie BAUDOT" userId="c3026a45-ec0f-4d53-a2e2-25b00abedd68" providerId="ADAL" clId="{A22BEBBF-B425-43A4-BE9C-1C4637EC1150}" dt="2024-12-09T19:36:35.499" v="1228" actId="26606"/>
          <ac:spMkLst>
            <pc:docMk/>
            <pc:sldMk cId="695332975" sldId="256"/>
            <ac:spMk id="60" creationId="{6437CC72-F4A8-4DC3-AFAB-D22C482C8100}"/>
          </ac:spMkLst>
        </pc:spChg>
        <pc:spChg chg="add del">
          <ac:chgData name="Noemie BAUDOT" userId="c3026a45-ec0f-4d53-a2e2-25b00abedd68" providerId="ADAL" clId="{A22BEBBF-B425-43A4-BE9C-1C4637EC1150}" dt="2024-12-09T19:56:55.628" v="1847" actId="26606"/>
          <ac:spMkLst>
            <pc:docMk/>
            <pc:sldMk cId="695332975" sldId="256"/>
            <ac:spMk id="65" creationId="{7FF47CB7-972F-479F-A36D-9E72D26EC8DA}"/>
          </ac:spMkLst>
        </pc:spChg>
        <pc:spChg chg="add del">
          <ac:chgData name="Noemie BAUDOT" userId="c3026a45-ec0f-4d53-a2e2-25b00abedd68" providerId="ADAL" clId="{A22BEBBF-B425-43A4-BE9C-1C4637EC1150}" dt="2024-12-09T19:56:55.628" v="1847" actId="26606"/>
          <ac:spMkLst>
            <pc:docMk/>
            <pc:sldMk cId="695332975" sldId="256"/>
            <ac:spMk id="67" creationId="{0D153B68-5844-490D-8E67-F616D6D721CA}"/>
          </ac:spMkLst>
        </pc:spChg>
        <pc:spChg chg="add del">
          <ac:chgData name="Noemie BAUDOT" userId="c3026a45-ec0f-4d53-a2e2-25b00abedd68" providerId="ADAL" clId="{A22BEBBF-B425-43A4-BE9C-1C4637EC1150}" dt="2024-12-09T19:56:55.628" v="1847" actId="26606"/>
          <ac:spMkLst>
            <pc:docMk/>
            <pc:sldMk cId="695332975" sldId="256"/>
            <ac:spMk id="69" creationId="{9A0D773F-7A7D-4DBB-9DEA-86BB8B8F4BC8}"/>
          </ac:spMkLst>
        </pc:spChg>
        <pc:grpChg chg="add del">
          <ac:chgData name="Noemie BAUDOT" userId="c3026a45-ec0f-4d53-a2e2-25b00abedd68" providerId="ADAL" clId="{A22BEBBF-B425-43A4-BE9C-1C4637EC1150}" dt="2024-12-09T19:58:34.553" v="1857" actId="26606"/>
          <ac:grpSpMkLst>
            <pc:docMk/>
            <pc:sldMk cId="695332975" sldId="256"/>
            <ac:grpSpMk id="74" creationId="{C54A2A4D-19EF-3552-F383-6AD9587C8AFC}"/>
          </ac:grpSpMkLst>
        </pc:grpChg>
        <pc:grpChg chg="add">
          <ac:chgData name="Noemie BAUDOT" userId="c3026a45-ec0f-4d53-a2e2-25b00abedd68" providerId="ADAL" clId="{A22BEBBF-B425-43A4-BE9C-1C4637EC1150}" dt="2024-12-09T19:58:34.553" v="1857" actId="26606"/>
          <ac:grpSpMkLst>
            <pc:docMk/>
            <pc:sldMk cId="695332975" sldId="256"/>
            <ac:grpSpMk id="81" creationId="{16C73AF9-0D33-5C66-5D79-0D0129904B31}"/>
          </ac:grpSpMkLst>
        </pc:grpChg>
        <pc:picChg chg="add del mod ord">
          <ac:chgData name="Noemie BAUDOT" userId="c3026a45-ec0f-4d53-a2e2-25b00abedd68" providerId="ADAL" clId="{A22BEBBF-B425-43A4-BE9C-1C4637EC1150}" dt="2024-12-09T17:55:22.913" v="38" actId="478"/>
          <ac:picMkLst>
            <pc:docMk/>
            <pc:sldMk cId="695332975" sldId="256"/>
            <ac:picMk id="2" creationId="{6FA90285-6C89-D076-F125-A8612C0AFC08}"/>
          </ac:picMkLst>
        </pc:picChg>
        <pc:picChg chg="add mod ord modCrop">
          <ac:chgData name="Noemie BAUDOT" userId="c3026a45-ec0f-4d53-a2e2-25b00abedd68" providerId="ADAL" clId="{A22BEBBF-B425-43A4-BE9C-1C4637EC1150}" dt="2024-12-09T19:58:34.553" v="1857" actId="26606"/>
          <ac:picMkLst>
            <pc:docMk/>
            <pc:sldMk cId="695332975" sldId="256"/>
            <ac:picMk id="8" creationId="{937381A5-4DE3-E38D-B7C9-5106B2A0BEE0}"/>
          </ac:picMkLst>
        </pc:picChg>
      </pc:sldChg>
      <pc:sldChg chg="addSp delSp modSp new mod ord setBg">
        <pc:chgData name="Noemie BAUDOT" userId="c3026a45-ec0f-4d53-a2e2-25b00abedd68" providerId="ADAL" clId="{A22BEBBF-B425-43A4-BE9C-1C4637EC1150}" dt="2024-12-09T20:17:51.587" v="2067" actId="20577"/>
        <pc:sldMkLst>
          <pc:docMk/>
          <pc:sldMk cId="3109095886" sldId="257"/>
        </pc:sldMkLst>
        <pc:spChg chg="mod">
          <ac:chgData name="Noemie BAUDOT" userId="c3026a45-ec0f-4d53-a2e2-25b00abedd68" providerId="ADAL" clId="{A22BEBBF-B425-43A4-BE9C-1C4637EC1150}" dt="2024-12-09T20:17:05.706" v="2015" actId="20577"/>
          <ac:spMkLst>
            <pc:docMk/>
            <pc:sldMk cId="3109095886" sldId="257"/>
            <ac:spMk id="2" creationId="{0EFEF7BD-5BA7-428D-80E3-F2D24EBF10F7}"/>
          </ac:spMkLst>
        </pc:spChg>
        <pc:spChg chg="mod">
          <ac:chgData name="Noemie BAUDOT" userId="c3026a45-ec0f-4d53-a2e2-25b00abedd68" providerId="ADAL" clId="{A22BEBBF-B425-43A4-BE9C-1C4637EC1150}" dt="2024-12-09T20:17:51.587" v="2067" actId="20577"/>
          <ac:spMkLst>
            <pc:docMk/>
            <pc:sldMk cId="3109095886" sldId="257"/>
            <ac:spMk id="3" creationId="{9A50979E-1919-D544-F92A-FD1A52F45EAF}"/>
          </ac:spMkLst>
        </pc:spChg>
        <pc:spChg chg="add del">
          <ac:chgData name="Noemie BAUDOT" userId="c3026a45-ec0f-4d53-a2e2-25b00abedd68" providerId="ADAL" clId="{A22BEBBF-B425-43A4-BE9C-1C4637EC1150}" dt="2024-12-09T19:57:01.161" v="1848" actId="26606"/>
          <ac:spMkLst>
            <pc:docMk/>
            <pc:sldMk cId="3109095886" sldId="257"/>
            <ac:spMk id="10" creationId="{7FF47CB7-972F-479F-A36D-9E72D26EC8DA}"/>
          </ac:spMkLst>
        </pc:spChg>
        <pc:spChg chg="add del">
          <ac:chgData name="Noemie BAUDOT" userId="c3026a45-ec0f-4d53-a2e2-25b00abedd68" providerId="ADAL" clId="{A22BEBBF-B425-43A4-BE9C-1C4637EC1150}" dt="2024-12-09T19:57:01.161" v="1848" actId="26606"/>
          <ac:spMkLst>
            <pc:docMk/>
            <pc:sldMk cId="3109095886" sldId="257"/>
            <ac:spMk id="12" creationId="{0D153B68-5844-490D-8E67-F616D6D721CA}"/>
          </ac:spMkLst>
        </pc:spChg>
        <pc:spChg chg="add del">
          <ac:chgData name="Noemie BAUDOT" userId="c3026a45-ec0f-4d53-a2e2-25b00abedd68" providerId="ADAL" clId="{A22BEBBF-B425-43A4-BE9C-1C4637EC1150}" dt="2024-12-09T19:57:01.161" v="1848" actId="26606"/>
          <ac:spMkLst>
            <pc:docMk/>
            <pc:sldMk cId="3109095886" sldId="257"/>
            <ac:spMk id="14" creationId="{9A0D773F-7A7D-4DBB-9DEA-86BB8B8F4BC8}"/>
          </ac:spMkLst>
        </pc:spChg>
        <pc:grpChg chg="add">
          <ac:chgData name="Noemie BAUDOT" userId="c3026a45-ec0f-4d53-a2e2-25b00abedd68" providerId="ADAL" clId="{A22BEBBF-B425-43A4-BE9C-1C4637EC1150}" dt="2024-12-09T19:57:01.161" v="1848" actId="26606"/>
          <ac:grpSpMkLst>
            <pc:docMk/>
            <pc:sldMk cId="3109095886" sldId="257"/>
            <ac:grpSpMk id="19" creationId="{C54A2A4D-19EF-3552-F383-6AD9587C8AFC}"/>
          </ac:grpSpMkLst>
        </pc:grpChg>
        <pc:picChg chg="add mod">
          <ac:chgData name="Noemie BAUDOT" userId="c3026a45-ec0f-4d53-a2e2-25b00abedd68" providerId="ADAL" clId="{A22BEBBF-B425-43A4-BE9C-1C4637EC1150}" dt="2024-12-09T19:57:01.161" v="1848" actId="26606"/>
          <ac:picMkLst>
            <pc:docMk/>
            <pc:sldMk cId="3109095886" sldId="257"/>
            <ac:picMk id="5" creationId="{F1C077B5-5050-6728-0FF2-ADF081796DC0}"/>
          </ac:picMkLst>
        </pc:picChg>
      </pc:sldChg>
      <pc:sldChg chg="addSp delSp modSp new del mod">
        <pc:chgData name="Noemie BAUDOT" userId="c3026a45-ec0f-4d53-a2e2-25b00abedd68" providerId="ADAL" clId="{A22BEBBF-B425-43A4-BE9C-1C4637EC1150}" dt="2024-12-09T19:50:17.977" v="1425" actId="47"/>
        <pc:sldMkLst>
          <pc:docMk/>
          <pc:sldMk cId="1728804733" sldId="258"/>
        </pc:sldMkLst>
        <pc:spChg chg="del">
          <ac:chgData name="Noemie BAUDOT" userId="c3026a45-ec0f-4d53-a2e2-25b00abedd68" providerId="ADAL" clId="{A22BEBBF-B425-43A4-BE9C-1C4637EC1150}" dt="2024-12-09T18:22:02.985" v="852" actId="478"/>
          <ac:spMkLst>
            <pc:docMk/>
            <pc:sldMk cId="1728804733" sldId="258"/>
            <ac:spMk id="2" creationId="{68C3E706-DC22-876B-F7C8-8F14147ECB31}"/>
          </ac:spMkLst>
        </pc:spChg>
        <pc:spChg chg="del">
          <ac:chgData name="Noemie BAUDOT" userId="c3026a45-ec0f-4d53-a2e2-25b00abedd68" providerId="ADAL" clId="{A22BEBBF-B425-43A4-BE9C-1C4637EC1150}" dt="2024-12-06T10:02:13.365" v="4" actId="931"/>
          <ac:spMkLst>
            <pc:docMk/>
            <pc:sldMk cId="1728804733" sldId="258"/>
            <ac:spMk id="3" creationId="{77D25F15-FD1E-5E01-321A-924533A30903}"/>
          </ac:spMkLst>
        </pc:spChg>
        <pc:spChg chg="add mod">
          <ac:chgData name="Noemie BAUDOT" userId="c3026a45-ec0f-4d53-a2e2-25b00abedd68" providerId="ADAL" clId="{A22BEBBF-B425-43A4-BE9C-1C4637EC1150}" dt="2024-12-09T18:22:07.250" v="853" actId="478"/>
          <ac:spMkLst>
            <pc:docMk/>
            <pc:sldMk cId="1728804733" sldId="258"/>
            <ac:spMk id="8" creationId="{88B5CAB3-D4D4-A708-9492-2A5DE85669DC}"/>
          </ac:spMkLst>
        </pc:spChg>
        <pc:picChg chg="add del mod">
          <ac:chgData name="Noemie BAUDOT" userId="c3026a45-ec0f-4d53-a2e2-25b00abedd68" providerId="ADAL" clId="{A22BEBBF-B425-43A4-BE9C-1C4637EC1150}" dt="2024-12-09T17:54:16.212" v="22" actId="21"/>
          <ac:picMkLst>
            <pc:docMk/>
            <pc:sldMk cId="1728804733" sldId="258"/>
            <ac:picMk id="4" creationId="{4BCC2E98-A704-6B3A-A869-E8DF7052D2B7}"/>
          </ac:picMkLst>
        </pc:picChg>
        <pc:picChg chg="add del mod">
          <ac:chgData name="Noemie BAUDOT" userId="c3026a45-ec0f-4d53-a2e2-25b00abedd68" providerId="ADAL" clId="{A22BEBBF-B425-43A4-BE9C-1C4637EC1150}" dt="2024-12-09T18:22:07.250" v="853" actId="478"/>
          <ac:picMkLst>
            <pc:docMk/>
            <pc:sldMk cId="1728804733" sldId="258"/>
            <ac:picMk id="5" creationId="{AD3AC85D-BBA8-E6E3-C315-5D117E30D44C}"/>
          </ac:picMkLst>
        </pc:picChg>
        <pc:picChg chg="add mod">
          <ac:chgData name="Noemie BAUDOT" userId="c3026a45-ec0f-4d53-a2e2-25b00abedd68" providerId="ADAL" clId="{A22BEBBF-B425-43A4-BE9C-1C4637EC1150}" dt="2024-12-09T17:52:45.040" v="17" actId="14100"/>
          <ac:picMkLst>
            <pc:docMk/>
            <pc:sldMk cId="1728804733" sldId="258"/>
            <ac:picMk id="7" creationId="{DEF3F93D-9241-3030-24D2-B06F4EC29A88}"/>
          </ac:picMkLst>
        </pc:picChg>
      </pc:sldChg>
      <pc:sldChg chg="addSp delSp modSp new mod ord setBg">
        <pc:chgData name="Noemie BAUDOT" userId="c3026a45-ec0f-4d53-a2e2-25b00abedd68" providerId="ADAL" clId="{A22BEBBF-B425-43A4-BE9C-1C4637EC1150}" dt="2024-12-09T19:57:09.817" v="1849" actId="26606"/>
        <pc:sldMkLst>
          <pc:docMk/>
          <pc:sldMk cId="3584206484" sldId="259"/>
        </pc:sldMkLst>
        <pc:spChg chg="mod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2" creationId="{EF56B570-E337-FBAD-5633-B9B3CD6DAE19}"/>
          </ac:spMkLst>
        </pc:spChg>
        <pc:spChg chg="mod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3" creationId="{C2ECB4FA-F7B2-0F2B-646F-66691FA5940E}"/>
          </ac:spMkLst>
        </pc:spChg>
        <pc:spChg chg="add del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10" creationId="{7FF47CB7-972F-479F-A36D-9E72D26EC8DA}"/>
          </ac:spMkLst>
        </pc:spChg>
        <pc:spChg chg="add del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12" creationId="{0D153B68-5844-490D-8E67-F616D6D721CA}"/>
          </ac:spMkLst>
        </pc:spChg>
        <pc:spChg chg="add del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14" creationId="{9A0D773F-7A7D-4DBB-9DEA-86BB8B8F4BC8}"/>
          </ac:spMkLst>
        </pc:spChg>
        <pc:spChg chg="add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19" creationId="{068E5CCC-C8B4-1C26-7EEC-22D3D6E680DA}"/>
          </ac:spMkLst>
        </pc:spChg>
        <pc:spChg chg="add">
          <ac:chgData name="Noemie BAUDOT" userId="c3026a45-ec0f-4d53-a2e2-25b00abedd68" providerId="ADAL" clId="{A22BEBBF-B425-43A4-BE9C-1C4637EC1150}" dt="2024-12-09T19:57:09.817" v="1849" actId="26606"/>
          <ac:spMkLst>
            <pc:docMk/>
            <pc:sldMk cId="3584206484" sldId="259"/>
            <ac:spMk id="21" creationId="{5AA4F2E6-C9E1-359F-FAB8-8E34321074B0}"/>
          </ac:spMkLst>
        </pc:spChg>
        <pc:picChg chg="add mod ord">
          <ac:chgData name="Noemie BAUDOT" userId="c3026a45-ec0f-4d53-a2e2-25b00abedd68" providerId="ADAL" clId="{A22BEBBF-B425-43A4-BE9C-1C4637EC1150}" dt="2024-12-09T19:57:09.817" v="1849" actId="26606"/>
          <ac:picMkLst>
            <pc:docMk/>
            <pc:sldMk cId="3584206484" sldId="259"/>
            <ac:picMk id="5" creationId="{82C3088E-71FE-F4CD-FC08-9AF6E6D4EB0E}"/>
          </ac:picMkLst>
        </pc:picChg>
        <pc:picChg chg="add mod">
          <ac:chgData name="Noemie BAUDOT" userId="c3026a45-ec0f-4d53-a2e2-25b00abedd68" providerId="ADAL" clId="{A22BEBBF-B425-43A4-BE9C-1C4637EC1150}" dt="2024-12-09T19:57:09.817" v="1849" actId="26606"/>
          <ac:picMkLst>
            <pc:docMk/>
            <pc:sldMk cId="3584206484" sldId="259"/>
            <ac:picMk id="7" creationId="{60386648-9069-C4E3-334B-BC133CB91015}"/>
          </ac:picMkLst>
        </pc:picChg>
      </pc:sldChg>
      <pc:sldChg chg="addSp delSp modSp new mod setBg">
        <pc:chgData name="Noemie BAUDOT" userId="c3026a45-ec0f-4d53-a2e2-25b00abedd68" providerId="ADAL" clId="{A22BEBBF-B425-43A4-BE9C-1C4637EC1150}" dt="2024-12-09T20:34:25.767" v="2165" actId="20577"/>
        <pc:sldMkLst>
          <pc:docMk/>
          <pc:sldMk cId="3834724352" sldId="260"/>
        </pc:sldMkLst>
        <pc:spChg chg="mod">
          <ac:chgData name="Noemie BAUDOT" userId="c3026a45-ec0f-4d53-a2e2-25b00abedd68" providerId="ADAL" clId="{A22BEBBF-B425-43A4-BE9C-1C4637EC1150}" dt="2024-12-09T19:59:09.320" v="1862" actId="26606"/>
          <ac:spMkLst>
            <pc:docMk/>
            <pc:sldMk cId="3834724352" sldId="260"/>
            <ac:spMk id="2" creationId="{0BD39566-7BAE-7E70-20EE-CAC17C71F633}"/>
          </ac:spMkLst>
        </pc:spChg>
        <pc:spChg chg="del mod ord">
          <ac:chgData name="Noemie BAUDOT" userId="c3026a45-ec0f-4d53-a2e2-25b00abedd68" providerId="ADAL" clId="{A22BEBBF-B425-43A4-BE9C-1C4637EC1150}" dt="2024-12-09T19:46:22.812" v="1390" actId="26606"/>
          <ac:spMkLst>
            <pc:docMk/>
            <pc:sldMk cId="3834724352" sldId="260"/>
            <ac:spMk id="3" creationId="{45EE118A-237D-897A-A066-0A49AF7E51B1}"/>
          </ac:spMkLst>
        </pc:spChg>
        <pc:spChg chg="add del">
          <ac:chgData name="Noemie BAUDOT" userId="c3026a45-ec0f-4d53-a2e2-25b00abedd68" providerId="ADAL" clId="{A22BEBBF-B425-43A4-BE9C-1C4637EC1150}" dt="2024-12-09T18:31:45.195" v="1160" actId="26606"/>
          <ac:spMkLst>
            <pc:docMk/>
            <pc:sldMk cId="3834724352" sldId="260"/>
            <ac:spMk id="10" creationId="{7FF47CB7-972F-479F-A36D-9E72D26EC8DA}"/>
          </ac:spMkLst>
        </pc:spChg>
        <pc:spChg chg="add del">
          <ac:chgData name="Noemie BAUDOT" userId="c3026a45-ec0f-4d53-a2e2-25b00abedd68" providerId="ADAL" clId="{A22BEBBF-B425-43A4-BE9C-1C4637EC1150}" dt="2024-12-09T18:31:45.195" v="1160" actId="26606"/>
          <ac:spMkLst>
            <pc:docMk/>
            <pc:sldMk cId="3834724352" sldId="260"/>
            <ac:spMk id="12" creationId="{0D153B68-5844-490D-8E67-F616D6D721CA}"/>
          </ac:spMkLst>
        </pc:spChg>
        <pc:spChg chg="add del">
          <ac:chgData name="Noemie BAUDOT" userId="c3026a45-ec0f-4d53-a2e2-25b00abedd68" providerId="ADAL" clId="{A22BEBBF-B425-43A4-BE9C-1C4637EC1150}" dt="2024-12-09T18:31:45.195" v="1160" actId="26606"/>
          <ac:spMkLst>
            <pc:docMk/>
            <pc:sldMk cId="3834724352" sldId="260"/>
            <ac:spMk id="14" creationId="{9A0D773F-7A7D-4DBB-9DEA-86BB8B8F4BC8}"/>
          </ac:spMkLst>
        </pc:spChg>
        <pc:spChg chg="add del">
          <ac:chgData name="Noemie BAUDOT" userId="c3026a45-ec0f-4d53-a2e2-25b00abedd68" providerId="ADAL" clId="{A22BEBBF-B425-43A4-BE9C-1C4637EC1150}" dt="2024-12-09T19:37:36.969" v="1239" actId="26606"/>
          <ac:spMkLst>
            <pc:docMk/>
            <pc:sldMk cId="3834724352" sldId="260"/>
            <ac:spMk id="16" creationId="{F821940F-7A1D-4ACC-85B4-A932898ABB37}"/>
          </ac:spMkLst>
        </pc:spChg>
        <pc:spChg chg="add del">
          <ac:chgData name="Noemie BAUDOT" userId="c3026a45-ec0f-4d53-a2e2-25b00abedd68" providerId="ADAL" clId="{A22BEBBF-B425-43A4-BE9C-1C4637EC1150}" dt="2024-12-09T19:37:36.969" v="1239" actId="26606"/>
          <ac:spMkLst>
            <pc:docMk/>
            <pc:sldMk cId="3834724352" sldId="260"/>
            <ac:spMk id="17" creationId="{16674508-81D3-48CF-96BF-7FC60EAA572A}"/>
          </ac:spMkLst>
        </pc:spChg>
        <pc:spChg chg="add del">
          <ac:chgData name="Noemie BAUDOT" userId="c3026a45-ec0f-4d53-a2e2-25b00abedd68" providerId="ADAL" clId="{A22BEBBF-B425-43A4-BE9C-1C4637EC1150}" dt="2024-12-09T19:37:36.950" v="1238" actId="26606"/>
          <ac:spMkLst>
            <pc:docMk/>
            <pc:sldMk cId="3834724352" sldId="260"/>
            <ac:spMk id="22" creationId="{7FF47CB7-972F-479F-A36D-9E72D26EC8DA}"/>
          </ac:spMkLst>
        </pc:spChg>
        <pc:spChg chg="add del">
          <ac:chgData name="Noemie BAUDOT" userId="c3026a45-ec0f-4d53-a2e2-25b00abedd68" providerId="ADAL" clId="{A22BEBBF-B425-43A4-BE9C-1C4637EC1150}" dt="2024-12-09T19:37:36.950" v="1238" actId="26606"/>
          <ac:spMkLst>
            <pc:docMk/>
            <pc:sldMk cId="3834724352" sldId="260"/>
            <ac:spMk id="24" creationId="{0D153B68-5844-490D-8E67-F616D6D721CA}"/>
          </ac:spMkLst>
        </pc:spChg>
        <pc:spChg chg="add del">
          <ac:chgData name="Noemie BAUDOT" userId="c3026a45-ec0f-4d53-a2e2-25b00abedd68" providerId="ADAL" clId="{A22BEBBF-B425-43A4-BE9C-1C4637EC1150}" dt="2024-12-09T19:37:36.950" v="1238" actId="26606"/>
          <ac:spMkLst>
            <pc:docMk/>
            <pc:sldMk cId="3834724352" sldId="260"/>
            <ac:spMk id="26" creationId="{9A0D773F-7A7D-4DBB-9DEA-86BB8B8F4BC8}"/>
          </ac:spMkLst>
        </pc:spChg>
        <pc:spChg chg="add del">
          <ac:chgData name="Noemie BAUDOT" userId="c3026a45-ec0f-4d53-a2e2-25b00abedd68" providerId="ADAL" clId="{A22BEBBF-B425-43A4-BE9C-1C4637EC1150}" dt="2024-12-09T19:57:37.211" v="1850" actId="26606"/>
          <ac:spMkLst>
            <pc:docMk/>
            <pc:sldMk cId="3834724352" sldId="260"/>
            <ac:spMk id="28" creationId="{13EFA6C3-82DC-4131-9929-2523E6FD0B81}"/>
          </ac:spMkLst>
        </pc:spChg>
        <pc:spChg chg="add del">
          <ac:chgData name="Noemie BAUDOT" userId="c3026a45-ec0f-4d53-a2e2-25b00abedd68" providerId="ADAL" clId="{A22BEBBF-B425-43A4-BE9C-1C4637EC1150}" dt="2024-12-09T19:57:37.211" v="1850" actId="26606"/>
          <ac:spMkLst>
            <pc:docMk/>
            <pc:sldMk cId="3834724352" sldId="260"/>
            <ac:spMk id="29" creationId="{AEC9469E-14CA-4358-BABC-CBF836A6142D}"/>
          </ac:spMkLst>
        </pc:spChg>
        <pc:spChg chg="add del">
          <ac:chgData name="Noemie BAUDOT" userId="c3026a45-ec0f-4d53-a2e2-25b00abedd68" providerId="ADAL" clId="{A22BEBBF-B425-43A4-BE9C-1C4637EC1150}" dt="2024-12-09T19:57:37.211" v="1850" actId="26606"/>
          <ac:spMkLst>
            <pc:docMk/>
            <pc:sldMk cId="3834724352" sldId="260"/>
            <ac:spMk id="30" creationId="{048EB4C9-ACAF-4CCA-BA6E-9314431923B2}"/>
          </ac:spMkLst>
        </pc:spChg>
        <pc:grpChg chg="add del">
          <ac:chgData name="Noemie BAUDOT" userId="c3026a45-ec0f-4d53-a2e2-25b00abedd68" providerId="ADAL" clId="{A22BEBBF-B425-43A4-BE9C-1C4637EC1150}" dt="2024-12-09T19:59:09.320" v="1862" actId="26606"/>
          <ac:grpSpMkLst>
            <pc:docMk/>
            <pc:sldMk cId="3834724352" sldId="260"/>
            <ac:grpSpMk id="37" creationId="{442598CC-934A-7BCD-C691-B2FE74CEDE6E}"/>
          </ac:grpSpMkLst>
        </pc:grpChg>
        <pc:grpChg chg="add del">
          <ac:chgData name="Noemie BAUDOT" userId="c3026a45-ec0f-4d53-a2e2-25b00abedd68" providerId="ADAL" clId="{A22BEBBF-B425-43A4-BE9C-1C4637EC1150}" dt="2024-12-09T19:58:59.524" v="1859" actId="26606"/>
          <ac:grpSpMkLst>
            <pc:docMk/>
            <pc:sldMk cId="3834724352" sldId="260"/>
            <ac:grpSpMk id="44" creationId="{16C73AF9-0D33-5C66-5D79-0D0129904B31}"/>
          </ac:grpSpMkLst>
        </pc:grpChg>
        <pc:grpChg chg="add del">
          <ac:chgData name="Noemie BAUDOT" userId="c3026a45-ec0f-4d53-a2e2-25b00abedd68" providerId="ADAL" clId="{A22BEBBF-B425-43A4-BE9C-1C4637EC1150}" dt="2024-12-09T19:59:09.298" v="1861" actId="26606"/>
          <ac:grpSpMkLst>
            <pc:docMk/>
            <pc:sldMk cId="3834724352" sldId="260"/>
            <ac:grpSpMk id="48" creationId="{16C73AF9-0D33-5C66-5D79-0D0129904B31}"/>
          </ac:grpSpMkLst>
        </pc:grpChg>
        <pc:grpChg chg="add">
          <ac:chgData name="Noemie BAUDOT" userId="c3026a45-ec0f-4d53-a2e2-25b00abedd68" providerId="ADAL" clId="{A22BEBBF-B425-43A4-BE9C-1C4637EC1150}" dt="2024-12-09T19:59:09.320" v="1862" actId="26606"/>
          <ac:grpSpMkLst>
            <pc:docMk/>
            <pc:sldMk cId="3834724352" sldId="260"/>
            <ac:grpSpMk id="52" creationId="{16C73AF9-0D33-5C66-5D79-0D0129904B31}"/>
          </ac:grpSpMkLst>
        </pc:grpChg>
        <pc:graphicFrameChg chg="add mod modGraphic">
          <ac:chgData name="Noemie BAUDOT" userId="c3026a45-ec0f-4d53-a2e2-25b00abedd68" providerId="ADAL" clId="{A22BEBBF-B425-43A4-BE9C-1C4637EC1150}" dt="2024-12-09T20:34:25.767" v="2165" actId="20577"/>
          <ac:graphicFrameMkLst>
            <pc:docMk/>
            <pc:sldMk cId="3834724352" sldId="260"/>
            <ac:graphicFrameMk id="32" creationId="{3BAB627F-AE21-1527-AC63-B58646484983}"/>
          </ac:graphicFrameMkLst>
        </pc:graphicFrameChg>
        <pc:picChg chg="add mod">
          <ac:chgData name="Noemie BAUDOT" userId="c3026a45-ec0f-4d53-a2e2-25b00abedd68" providerId="ADAL" clId="{A22BEBBF-B425-43A4-BE9C-1C4637EC1150}" dt="2024-12-09T19:59:09.320" v="1862" actId="26606"/>
          <ac:picMkLst>
            <pc:docMk/>
            <pc:sldMk cId="3834724352" sldId="260"/>
            <ac:picMk id="5" creationId="{1783FC6C-5BC0-DAB4-7FD5-90B3A370FA3F}"/>
          </ac:picMkLst>
        </pc:picChg>
      </pc:sldChg>
      <pc:sldChg chg="addSp delSp modSp new mod setBg">
        <pc:chgData name="Noemie BAUDOT" userId="c3026a45-ec0f-4d53-a2e2-25b00abedd68" providerId="ADAL" clId="{A22BEBBF-B425-43A4-BE9C-1C4637EC1150}" dt="2024-12-09T19:57:46.171" v="1851" actId="26606"/>
        <pc:sldMkLst>
          <pc:docMk/>
          <pc:sldMk cId="2643217199" sldId="261"/>
        </pc:sldMkLst>
        <pc:spChg chg="mod">
          <ac:chgData name="Noemie BAUDOT" userId="c3026a45-ec0f-4d53-a2e2-25b00abedd68" providerId="ADAL" clId="{A22BEBBF-B425-43A4-BE9C-1C4637EC1150}" dt="2024-12-09T19:57:46.171" v="1851" actId="26606"/>
          <ac:spMkLst>
            <pc:docMk/>
            <pc:sldMk cId="2643217199" sldId="261"/>
            <ac:spMk id="2" creationId="{9C819EAA-AC38-7EE7-BF46-ABFE38B73AC2}"/>
          </ac:spMkLst>
        </pc:spChg>
        <pc:spChg chg="del">
          <ac:chgData name="Noemie BAUDOT" userId="c3026a45-ec0f-4d53-a2e2-25b00abedd68" providerId="ADAL" clId="{A22BEBBF-B425-43A4-BE9C-1C4637EC1150}" dt="2024-12-09T19:35:35.201" v="1216" actId="931"/>
          <ac:spMkLst>
            <pc:docMk/>
            <pc:sldMk cId="2643217199" sldId="261"/>
            <ac:spMk id="3" creationId="{CC3C8FC7-10A3-4364-BEC9-9655F78D8038}"/>
          </ac:spMkLst>
        </pc:spChg>
        <pc:spChg chg="add del">
          <ac:chgData name="Noemie BAUDOT" userId="c3026a45-ec0f-4d53-a2e2-25b00abedd68" providerId="ADAL" clId="{A22BEBBF-B425-43A4-BE9C-1C4637EC1150}" dt="2024-12-09T19:46:52.069" v="1391" actId="26606"/>
          <ac:spMkLst>
            <pc:docMk/>
            <pc:sldMk cId="2643217199" sldId="261"/>
            <ac:spMk id="10" creationId="{F0DCC097-1DB8-4B6D-85D0-6FBA0E1CA4BA}"/>
          </ac:spMkLst>
        </pc:spChg>
        <pc:spChg chg="add del">
          <ac:chgData name="Noemie BAUDOT" userId="c3026a45-ec0f-4d53-a2e2-25b00abedd68" providerId="ADAL" clId="{A22BEBBF-B425-43A4-BE9C-1C4637EC1150}" dt="2024-12-09T19:46:52.069" v="1391" actId="26606"/>
          <ac:spMkLst>
            <pc:docMk/>
            <pc:sldMk cId="2643217199" sldId="261"/>
            <ac:spMk id="12" creationId="{E0B58608-23C8-4441-994D-C6823EEE1DB7}"/>
          </ac:spMkLst>
        </pc:spChg>
        <pc:spChg chg="add del">
          <ac:chgData name="Noemie BAUDOT" userId="c3026a45-ec0f-4d53-a2e2-25b00abedd68" providerId="ADAL" clId="{A22BEBBF-B425-43A4-BE9C-1C4637EC1150}" dt="2024-12-09T19:57:46.171" v="1851" actId="26606"/>
          <ac:spMkLst>
            <pc:docMk/>
            <pc:sldMk cId="2643217199" sldId="261"/>
            <ac:spMk id="17" creationId="{D4771268-CB57-404A-9271-370EB28F6090}"/>
          </ac:spMkLst>
        </pc:spChg>
        <pc:grpChg chg="add">
          <ac:chgData name="Noemie BAUDOT" userId="c3026a45-ec0f-4d53-a2e2-25b00abedd68" providerId="ADAL" clId="{A22BEBBF-B425-43A4-BE9C-1C4637EC1150}" dt="2024-12-09T19:57:46.171" v="1851" actId="26606"/>
          <ac:grpSpMkLst>
            <pc:docMk/>
            <pc:sldMk cId="2643217199" sldId="261"/>
            <ac:grpSpMk id="22" creationId="{BE6E7D98-3D55-80C4-C8EA-40EC70EB12A7}"/>
          </ac:grpSpMkLst>
        </pc:grpChg>
        <pc:picChg chg="add mod">
          <ac:chgData name="Noemie BAUDOT" userId="c3026a45-ec0f-4d53-a2e2-25b00abedd68" providerId="ADAL" clId="{A22BEBBF-B425-43A4-BE9C-1C4637EC1150}" dt="2024-12-09T19:57:46.171" v="1851" actId="26606"/>
          <ac:picMkLst>
            <pc:docMk/>
            <pc:sldMk cId="2643217199" sldId="261"/>
            <ac:picMk id="5" creationId="{2F8724E2-65E4-D51E-87EA-4595D89C1145}"/>
          </ac:picMkLst>
        </pc:picChg>
      </pc:sldChg>
      <pc:sldChg chg="addSp delSp modSp new mod setBg">
        <pc:chgData name="Noemie BAUDOT" userId="c3026a45-ec0f-4d53-a2e2-25b00abedd68" providerId="ADAL" clId="{A22BEBBF-B425-43A4-BE9C-1C4637EC1150}" dt="2024-12-09T20:06:08.862" v="1863" actId="1076"/>
        <pc:sldMkLst>
          <pc:docMk/>
          <pc:sldMk cId="2909108815" sldId="262"/>
        </pc:sldMkLst>
        <pc:spChg chg="del">
          <ac:chgData name="Noemie BAUDOT" userId="c3026a45-ec0f-4d53-a2e2-25b00abedd68" providerId="ADAL" clId="{A22BEBBF-B425-43A4-BE9C-1C4637EC1150}" dt="2024-12-09T19:36:19.585" v="1225" actId="478"/>
          <ac:spMkLst>
            <pc:docMk/>
            <pc:sldMk cId="2909108815" sldId="262"/>
            <ac:spMk id="2" creationId="{C52D7E3F-656F-D1FF-7F56-A75F362DCA64}"/>
          </ac:spMkLst>
        </pc:spChg>
        <pc:spChg chg="del">
          <ac:chgData name="Noemie BAUDOT" userId="c3026a45-ec0f-4d53-a2e2-25b00abedd68" providerId="ADAL" clId="{A22BEBBF-B425-43A4-BE9C-1C4637EC1150}" dt="2024-12-09T19:36:15.433" v="1222" actId="931"/>
          <ac:spMkLst>
            <pc:docMk/>
            <pc:sldMk cId="2909108815" sldId="262"/>
            <ac:spMk id="3" creationId="{DF566CA8-D9F6-5467-5269-42861DCEF62D}"/>
          </ac:spMkLst>
        </pc:spChg>
        <pc:spChg chg="add del">
          <ac:chgData name="Noemie BAUDOT" userId="c3026a45-ec0f-4d53-a2e2-25b00abedd68" providerId="ADAL" clId="{A22BEBBF-B425-43A4-BE9C-1C4637EC1150}" dt="2024-12-09T19:46:05.316" v="1389" actId="26606"/>
          <ac:spMkLst>
            <pc:docMk/>
            <pc:sldMk cId="2909108815" sldId="262"/>
            <ac:spMk id="10" creationId="{3DAD86CA-8235-409B-982B-5E7A033E2392}"/>
          </ac:spMkLst>
        </pc:spChg>
        <pc:spChg chg="add del">
          <ac:chgData name="Noemie BAUDOT" userId="c3026a45-ec0f-4d53-a2e2-25b00abedd68" providerId="ADAL" clId="{A22BEBBF-B425-43A4-BE9C-1C4637EC1150}" dt="2024-12-09T19:46:05.316" v="1389" actId="26606"/>
          <ac:spMkLst>
            <pc:docMk/>
            <pc:sldMk cId="2909108815" sldId="262"/>
            <ac:spMk id="12" creationId="{9F234FBA-3501-47B4-AE0C-AA4AFBC8F603}"/>
          </ac:spMkLst>
        </pc:spChg>
        <pc:spChg chg="add del">
          <ac:chgData name="Noemie BAUDOT" userId="c3026a45-ec0f-4d53-a2e2-25b00abedd68" providerId="ADAL" clId="{A22BEBBF-B425-43A4-BE9C-1C4637EC1150}" dt="2024-12-09T19:46:05.316" v="1389" actId="26606"/>
          <ac:spMkLst>
            <pc:docMk/>
            <pc:sldMk cId="2909108815" sldId="262"/>
            <ac:spMk id="14" creationId="{B5EF893B-0491-416E-9D33-BADE9600792A}"/>
          </ac:spMkLst>
        </pc:spChg>
        <pc:spChg chg="add del">
          <ac:chgData name="Noemie BAUDOT" userId="c3026a45-ec0f-4d53-a2e2-25b00abedd68" providerId="ADAL" clId="{A22BEBBF-B425-43A4-BE9C-1C4637EC1150}" dt="2024-12-09T19:47:02.308" v="1392" actId="26606"/>
          <ac:spMkLst>
            <pc:docMk/>
            <pc:sldMk cId="2909108815" sldId="262"/>
            <ac:spMk id="21" creationId="{1500B4A4-B1F1-41EA-886A-B8A210DBCA3B}"/>
          </ac:spMkLst>
        </pc:spChg>
        <pc:spChg chg="add del">
          <ac:chgData name="Noemie BAUDOT" userId="c3026a45-ec0f-4d53-a2e2-25b00abedd68" providerId="ADAL" clId="{A22BEBBF-B425-43A4-BE9C-1C4637EC1150}" dt="2024-12-09T19:47:02.308" v="1392" actId="26606"/>
          <ac:spMkLst>
            <pc:docMk/>
            <pc:sldMk cId="2909108815" sldId="262"/>
            <ac:spMk id="23" creationId="{5E55A99C-0BDC-4DBE-8E40-9FA66F629FA1}"/>
          </ac:spMkLst>
        </pc:spChg>
        <pc:spChg chg="add del">
          <ac:chgData name="Noemie BAUDOT" userId="c3026a45-ec0f-4d53-a2e2-25b00abedd68" providerId="ADAL" clId="{A22BEBBF-B425-43A4-BE9C-1C4637EC1150}" dt="2024-12-09T19:57:54.861" v="1852" actId="26606"/>
          <ac:spMkLst>
            <pc:docMk/>
            <pc:sldMk cId="2909108815" sldId="262"/>
            <ac:spMk id="28" creationId="{1500B4A4-B1F1-41EA-886A-B8A210DBCA3B}"/>
          </ac:spMkLst>
        </pc:spChg>
        <pc:spChg chg="add del">
          <ac:chgData name="Noemie BAUDOT" userId="c3026a45-ec0f-4d53-a2e2-25b00abedd68" providerId="ADAL" clId="{A22BEBBF-B425-43A4-BE9C-1C4637EC1150}" dt="2024-12-09T19:57:54.861" v="1852" actId="26606"/>
          <ac:spMkLst>
            <pc:docMk/>
            <pc:sldMk cId="2909108815" sldId="262"/>
            <ac:spMk id="30" creationId="{5E55A99C-0BDC-4DBE-8E40-9FA66F629FA1}"/>
          </ac:spMkLst>
        </pc:spChg>
        <pc:spChg chg="add del">
          <ac:chgData name="Noemie BAUDOT" userId="c3026a45-ec0f-4d53-a2e2-25b00abedd68" providerId="ADAL" clId="{A22BEBBF-B425-43A4-BE9C-1C4637EC1150}" dt="2024-12-09T19:57:58.569" v="1853" actId="478"/>
          <ac:spMkLst>
            <pc:docMk/>
            <pc:sldMk cId="2909108815" sldId="262"/>
            <ac:spMk id="34" creationId="{25D283E2-DD51-302E-32C9-AEC9D698A5D4}"/>
          </ac:spMkLst>
        </pc:spChg>
        <pc:spChg chg="add del">
          <ac:chgData name="Noemie BAUDOT" userId="c3026a45-ec0f-4d53-a2e2-25b00abedd68" providerId="ADAL" clId="{A22BEBBF-B425-43A4-BE9C-1C4637EC1150}" dt="2024-12-09T19:58:09.956" v="1855" actId="26606"/>
          <ac:spMkLst>
            <pc:docMk/>
            <pc:sldMk cId="2909108815" sldId="262"/>
            <ac:spMk id="44" creationId="{42A4FC2C-047E-45A5-965D-8E1E3BF09BC6}"/>
          </ac:spMkLst>
        </pc:spChg>
        <pc:grpChg chg="add del">
          <ac:chgData name="Noemie BAUDOT" userId="c3026a45-ec0f-4d53-a2e2-25b00abedd68" providerId="ADAL" clId="{A22BEBBF-B425-43A4-BE9C-1C4637EC1150}" dt="2024-12-09T19:58:09.960" v="1856" actId="26606"/>
          <ac:grpSpMkLst>
            <pc:docMk/>
            <pc:sldMk cId="2909108815" sldId="262"/>
            <ac:grpSpMk id="37" creationId="{BE589684-54CA-64D8-C963-5F19FF75BF72}"/>
          </ac:grpSpMkLst>
        </pc:grpChg>
        <pc:grpChg chg="add">
          <ac:chgData name="Noemie BAUDOT" userId="c3026a45-ec0f-4d53-a2e2-25b00abedd68" providerId="ADAL" clId="{A22BEBBF-B425-43A4-BE9C-1C4637EC1150}" dt="2024-12-09T19:58:09.960" v="1856" actId="26606"/>
          <ac:grpSpMkLst>
            <pc:docMk/>
            <pc:sldMk cId="2909108815" sldId="262"/>
            <ac:grpSpMk id="47" creationId="{069C9563-3F88-F4E8-69B1-522A21F2EAD7}"/>
          </ac:grpSpMkLst>
        </pc:grpChg>
        <pc:picChg chg="add mod">
          <ac:chgData name="Noemie BAUDOT" userId="c3026a45-ec0f-4d53-a2e2-25b00abedd68" providerId="ADAL" clId="{A22BEBBF-B425-43A4-BE9C-1C4637EC1150}" dt="2024-12-09T20:06:08.862" v="1863" actId="1076"/>
          <ac:picMkLst>
            <pc:docMk/>
            <pc:sldMk cId="2909108815" sldId="262"/>
            <ac:picMk id="5" creationId="{719ED7B8-9B4F-42BC-8C2E-3679687777DC}"/>
          </ac:picMkLst>
        </pc:picChg>
        <pc:cxnChg chg="add del">
          <ac:chgData name="Noemie BAUDOT" userId="c3026a45-ec0f-4d53-a2e2-25b00abedd68" providerId="ADAL" clId="{A22BEBBF-B425-43A4-BE9C-1C4637EC1150}" dt="2024-12-09T19:46:05.316" v="1389" actId="26606"/>
          <ac:cxnSpMkLst>
            <pc:docMk/>
            <pc:sldMk cId="2909108815" sldId="262"/>
            <ac:cxnSpMk id="16" creationId="{469F4FF8-F8B0-4630-BA1B-0D8B324CD5FF}"/>
          </ac:cxnSpMkLst>
        </pc:cxnChg>
      </pc:sldChg>
      <pc:sldChg chg="addSp delSp modSp new del mod setBg">
        <pc:chgData name="Noemie BAUDOT" userId="c3026a45-ec0f-4d53-a2e2-25b00abedd68" providerId="ADAL" clId="{A22BEBBF-B425-43A4-BE9C-1C4637EC1150}" dt="2024-12-09T20:21:28.428" v="2074" actId="2696"/>
        <pc:sldMkLst>
          <pc:docMk/>
          <pc:sldMk cId="1906957259" sldId="263"/>
        </pc:sldMkLst>
        <pc:spChg chg="mod">
          <ac:chgData name="Noemie BAUDOT" userId="c3026a45-ec0f-4d53-a2e2-25b00abedd68" providerId="ADAL" clId="{A22BEBBF-B425-43A4-BE9C-1C4637EC1150}" dt="2024-12-09T20:06:25.730" v="1864" actId="26606"/>
          <ac:spMkLst>
            <pc:docMk/>
            <pc:sldMk cId="1906957259" sldId="263"/>
            <ac:spMk id="2" creationId="{3B826E03-569C-3ADF-55A6-896E152344D8}"/>
          </ac:spMkLst>
        </pc:spChg>
        <pc:spChg chg="del">
          <ac:chgData name="Noemie BAUDOT" userId="c3026a45-ec0f-4d53-a2e2-25b00abedd68" providerId="ADAL" clId="{A22BEBBF-B425-43A4-BE9C-1C4637EC1150}" dt="2024-12-09T19:42:26.016" v="1319" actId="931"/>
          <ac:spMkLst>
            <pc:docMk/>
            <pc:sldMk cId="1906957259" sldId="263"/>
            <ac:spMk id="3" creationId="{2463E2D0-511F-E17D-E13D-86CEF3951903}"/>
          </ac:spMkLst>
        </pc:spChg>
        <pc:spChg chg="add del">
          <ac:chgData name="Noemie BAUDOT" userId="c3026a45-ec0f-4d53-a2e2-25b00abedd68" providerId="ADAL" clId="{A22BEBBF-B425-43A4-BE9C-1C4637EC1150}" dt="2024-12-09T19:45:35.944" v="1386" actId="26606"/>
          <ac:spMkLst>
            <pc:docMk/>
            <pc:sldMk cId="1906957259" sldId="263"/>
            <ac:spMk id="10" creationId="{D4771268-CB57-404A-9271-370EB28F6090}"/>
          </ac:spMkLst>
        </pc:spChg>
        <pc:spChg chg="add del">
          <ac:chgData name="Noemie BAUDOT" userId="c3026a45-ec0f-4d53-a2e2-25b00abedd68" providerId="ADAL" clId="{A22BEBBF-B425-43A4-BE9C-1C4637EC1150}" dt="2024-12-09T19:47:08.431" v="1393" actId="26606"/>
          <ac:spMkLst>
            <pc:docMk/>
            <pc:sldMk cId="1906957259" sldId="263"/>
            <ac:spMk id="15" creationId="{47942995-B07F-4636-9A06-C6A104B260A8}"/>
          </ac:spMkLst>
        </pc:spChg>
        <pc:spChg chg="add del">
          <ac:chgData name="Noemie BAUDOT" userId="c3026a45-ec0f-4d53-a2e2-25b00abedd68" providerId="ADAL" clId="{A22BEBBF-B425-43A4-BE9C-1C4637EC1150}" dt="2024-12-09T19:47:08.431" v="1393" actId="26606"/>
          <ac:spMkLst>
            <pc:docMk/>
            <pc:sldMk cId="1906957259" sldId="263"/>
            <ac:spMk id="22" creationId="{B81933D1-5615-42C7-9C0B-4EB7105CCE2D}"/>
          </ac:spMkLst>
        </pc:spChg>
        <pc:spChg chg="add del">
          <ac:chgData name="Noemie BAUDOT" userId="c3026a45-ec0f-4d53-a2e2-25b00abedd68" providerId="ADAL" clId="{A22BEBBF-B425-43A4-BE9C-1C4637EC1150}" dt="2024-12-09T19:47:08.431" v="1393" actId="26606"/>
          <ac:spMkLst>
            <pc:docMk/>
            <pc:sldMk cId="1906957259" sldId="263"/>
            <ac:spMk id="24" creationId="{19C9EAEA-39D0-4B0E-A0EB-51E7B26740B1}"/>
          </ac:spMkLst>
        </pc:spChg>
        <pc:spChg chg="add del">
          <ac:chgData name="Noemie BAUDOT" userId="c3026a45-ec0f-4d53-a2e2-25b00abedd68" providerId="ADAL" clId="{A22BEBBF-B425-43A4-BE9C-1C4637EC1150}" dt="2024-12-09T19:48:56.648" v="1409" actId="26606"/>
          <ac:spMkLst>
            <pc:docMk/>
            <pc:sldMk cId="1906957259" sldId="263"/>
            <ac:spMk id="29" creationId="{D4771268-CB57-404A-9271-370EB28F6090}"/>
          </ac:spMkLst>
        </pc:spChg>
        <pc:spChg chg="add del">
          <ac:chgData name="Noemie BAUDOT" userId="c3026a45-ec0f-4d53-a2e2-25b00abedd68" providerId="ADAL" clId="{A22BEBBF-B425-43A4-BE9C-1C4637EC1150}" dt="2024-12-09T20:06:25.730" v="1864" actId="26606"/>
          <ac:spMkLst>
            <pc:docMk/>
            <pc:sldMk cId="1906957259" sldId="263"/>
            <ac:spMk id="34" creationId="{3C54F4CE-85F0-46ED-80DA-9518C9251AD1}"/>
          </ac:spMkLst>
        </pc:spChg>
        <pc:spChg chg="add del">
          <ac:chgData name="Noemie BAUDOT" userId="c3026a45-ec0f-4d53-a2e2-25b00abedd68" providerId="ADAL" clId="{A22BEBBF-B425-43A4-BE9C-1C4637EC1150}" dt="2024-12-09T20:06:25.730" v="1864" actId="26606"/>
          <ac:spMkLst>
            <pc:docMk/>
            <pc:sldMk cId="1906957259" sldId="263"/>
            <ac:spMk id="36" creationId="{DADD1FCA-8ACB-4958-81DD-4CDD6D3E1921}"/>
          </ac:spMkLst>
        </pc:spChg>
        <pc:spChg chg="add">
          <ac:chgData name="Noemie BAUDOT" userId="c3026a45-ec0f-4d53-a2e2-25b00abedd68" providerId="ADAL" clId="{A22BEBBF-B425-43A4-BE9C-1C4637EC1150}" dt="2024-12-09T20:06:25.730" v="1864" actId="26606"/>
          <ac:spMkLst>
            <pc:docMk/>
            <pc:sldMk cId="1906957259" sldId="263"/>
            <ac:spMk id="41" creationId="{D4771268-CB57-404A-9271-370EB28F6090}"/>
          </ac:spMkLst>
        </pc:spChg>
        <pc:grpChg chg="add del">
          <ac:chgData name="Noemie BAUDOT" userId="c3026a45-ec0f-4d53-a2e2-25b00abedd68" providerId="ADAL" clId="{A22BEBBF-B425-43A4-BE9C-1C4637EC1150}" dt="2024-12-09T19:47:08.431" v="1393" actId="26606"/>
          <ac:grpSpMkLst>
            <pc:docMk/>
            <pc:sldMk cId="1906957259" sldId="263"/>
            <ac:grpSpMk id="17" creationId="{032D8612-31EB-44CF-A1D0-14FD4C705424}"/>
          </ac:grpSpMkLst>
        </pc:grpChg>
        <pc:picChg chg="add mod">
          <ac:chgData name="Noemie BAUDOT" userId="c3026a45-ec0f-4d53-a2e2-25b00abedd68" providerId="ADAL" clId="{A22BEBBF-B425-43A4-BE9C-1C4637EC1150}" dt="2024-12-09T20:20:48.938" v="2073" actId="1076"/>
          <ac:picMkLst>
            <pc:docMk/>
            <pc:sldMk cId="1906957259" sldId="263"/>
            <ac:picMk id="5" creationId="{A6E77415-083F-D559-DC0B-611E8073D306}"/>
          </ac:picMkLst>
        </pc:picChg>
      </pc:sldChg>
      <pc:sldChg chg="addSp delSp modSp new mod setBg addAnim delAnim">
        <pc:chgData name="Noemie BAUDOT" userId="c3026a45-ec0f-4d53-a2e2-25b00abedd68" providerId="ADAL" clId="{A22BEBBF-B425-43A4-BE9C-1C4637EC1150}" dt="2024-12-09T20:30:39.791" v="2153" actId="14100"/>
        <pc:sldMkLst>
          <pc:docMk/>
          <pc:sldMk cId="1598824118" sldId="264"/>
        </pc:sldMkLst>
        <pc:spChg chg="mod ord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2" creationId="{60C05C0E-69AB-88C5-6E2C-CA798C074831}"/>
          </ac:spMkLst>
        </pc:spChg>
        <pc:spChg chg="del">
          <ac:chgData name="Noemie BAUDOT" userId="c3026a45-ec0f-4d53-a2e2-25b00abedd68" providerId="ADAL" clId="{A22BEBBF-B425-43A4-BE9C-1C4637EC1150}" dt="2024-12-09T19:44:26.138" v="1377" actId="931"/>
          <ac:spMkLst>
            <pc:docMk/>
            <pc:sldMk cId="1598824118" sldId="264"/>
            <ac:spMk id="3" creationId="{760FC005-C907-78EC-C5DF-06C5CF40E5A3}"/>
          </ac:spMkLst>
        </pc:spChg>
        <pc:spChg chg="add del">
          <ac:chgData name="Noemie BAUDOT" userId="c3026a45-ec0f-4d53-a2e2-25b00abedd68" providerId="ADAL" clId="{A22BEBBF-B425-43A4-BE9C-1C4637EC1150}" dt="2024-12-09T19:47:16.684" v="1394" actId="26606"/>
          <ac:spMkLst>
            <pc:docMk/>
            <pc:sldMk cId="1598824118" sldId="264"/>
            <ac:spMk id="12" creationId="{AE47195D-EC06-4298-8805-0F0D65997676}"/>
          </ac:spMkLst>
        </pc:spChg>
        <pc:spChg chg="add del">
          <ac:chgData name="Noemie BAUDOT" userId="c3026a45-ec0f-4d53-a2e2-25b00abedd68" providerId="ADAL" clId="{A22BEBBF-B425-43A4-BE9C-1C4637EC1150}" dt="2024-12-09T19:47:16.684" v="1394" actId="26606"/>
          <ac:spMkLst>
            <pc:docMk/>
            <pc:sldMk cId="1598824118" sldId="264"/>
            <ac:spMk id="14" creationId="{99413ED5-9ED4-4772-BCE4-2BCAE6B12E35}"/>
          </ac:spMkLst>
        </pc:spChg>
        <pc:spChg chg="add del">
          <ac:chgData name="Noemie BAUDOT" userId="c3026a45-ec0f-4d53-a2e2-25b00abedd68" providerId="ADAL" clId="{A22BEBBF-B425-43A4-BE9C-1C4637EC1150}" dt="2024-12-09T19:47:16.684" v="1394" actId="26606"/>
          <ac:spMkLst>
            <pc:docMk/>
            <pc:sldMk cId="1598824118" sldId="264"/>
            <ac:spMk id="16" creationId="{04357C93-F0CB-4A1C-8F77-4E9063789819}"/>
          </ac:spMkLst>
        </pc:spChg>
        <pc:spChg chg="add del">
          <ac:chgData name="Noemie BAUDOT" userId="c3026a45-ec0f-4d53-a2e2-25b00abedd68" providerId="ADAL" clId="{A22BEBBF-B425-43A4-BE9C-1C4637EC1150}" dt="2024-12-09T19:47:16.684" v="1394" actId="26606"/>
          <ac:spMkLst>
            <pc:docMk/>
            <pc:sldMk cId="1598824118" sldId="264"/>
            <ac:spMk id="18" creationId="{90F533E9-6690-41A8-A372-4C6C622D028D}"/>
          </ac:spMkLst>
        </pc:spChg>
        <pc:spChg chg="add del">
          <ac:chgData name="Noemie BAUDOT" userId="c3026a45-ec0f-4d53-a2e2-25b00abedd68" providerId="ADAL" clId="{A22BEBBF-B425-43A4-BE9C-1C4637EC1150}" dt="2024-12-09T19:47:23.931" v="1395" actId="478"/>
          <ac:spMkLst>
            <pc:docMk/>
            <pc:sldMk cId="1598824118" sldId="264"/>
            <ac:spMk id="22" creationId="{BD45B4B9-79FF-C54A-E5B6-EFE4290BA029}"/>
          </ac:spMkLst>
        </pc:spChg>
        <pc:spChg chg="add del">
          <ac:chgData name="Noemie BAUDOT" userId="c3026a45-ec0f-4d53-a2e2-25b00abedd68" providerId="ADAL" clId="{A22BEBBF-B425-43A4-BE9C-1C4637EC1150}" dt="2024-12-09T19:48:49.686" v="1408" actId="26606"/>
          <ac:spMkLst>
            <pc:docMk/>
            <pc:sldMk cId="1598824118" sldId="264"/>
            <ac:spMk id="25" creationId="{61293230-B0F6-45B1-96D1-13D18E242995}"/>
          </ac:spMkLst>
        </pc:spChg>
        <pc:spChg chg="add del">
          <ac:chgData name="Noemie BAUDOT" userId="c3026a45-ec0f-4d53-a2e2-25b00abedd68" providerId="ADAL" clId="{A22BEBBF-B425-43A4-BE9C-1C4637EC1150}" dt="2024-12-09T19:48:49.686" v="1408" actId="26606"/>
          <ac:spMkLst>
            <pc:docMk/>
            <pc:sldMk cId="1598824118" sldId="264"/>
            <ac:spMk id="27" creationId="{0A1E0707-4985-454B-ACE0-4855BB55875E}"/>
          </ac:spMkLst>
        </pc:spChg>
        <pc:spChg chg="add del">
          <ac:chgData name="Noemie BAUDOT" userId="c3026a45-ec0f-4d53-a2e2-25b00abedd68" providerId="ADAL" clId="{A22BEBBF-B425-43A4-BE9C-1C4637EC1150}" dt="2024-12-09T19:47:55.401" v="1397" actId="26606"/>
          <ac:spMkLst>
            <pc:docMk/>
            <pc:sldMk cId="1598824118" sldId="264"/>
            <ac:spMk id="32" creationId="{78BA5F19-D5E1-4ECC-BEC2-DF7AEDFD7C50}"/>
          </ac:spMkLst>
        </pc:spChg>
        <pc:spChg chg="add del">
          <ac:chgData name="Noemie BAUDOT" userId="c3026a45-ec0f-4d53-a2e2-25b00abedd68" providerId="ADAL" clId="{A22BEBBF-B425-43A4-BE9C-1C4637EC1150}" dt="2024-12-09T19:47:55.401" v="1397" actId="26606"/>
          <ac:spMkLst>
            <pc:docMk/>
            <pc:sldMk cId="1598824118" sldId="264"/>
            <ac:spMk id="34" creationId="{8A99082C-DFB7-4A76-AEF9-CC7776D1377A}"/>
          </ac:spMkLst>
        </pc:spChg>
        <pc:spChg chg="add del">
          <ac:chgData name="Noemie BAUDOT" userId="c3026a45-ec0f-4d53-a2e2-25b00abedd68" providerId="ADAL" clId="{A22BEBBF-B425-43A4-BE9C-1C4637EC1150}" dt="2024-12-09T19:47:55.401" v="1397" actId="26606"/>
          <ac:spMkLst>
            <pc:docMk/>
            <pc:sldMk cId="1598824118" sldId="264"/>
            <ac:spMk id="36" creationId="{335CD886-02A5-44BE-B07A-B120E39D75EF}"/>
          </ac:spMkLst>
        </pc:spChg>
        <pc:spChg chg="add del">
          <ac:chgData name="Noemie BAUDOT" userId="c3026a45-ec0f-4d53-a2e2-25b00abedd68" providerId="ADAL" clId="{A22BEBBF-B425-43A4-BE9C-1C4637EC1150}" dt="2024-12-09T19:48:18.463" v="1399" actId="26606"/>
          <ac:spMkLst>
            <pc:docMk/>
            <pc:sldMk cId="1598824118" sldId="264"/>
            <ac:spMk id="38" creationId="{04357C93-F0CB-4A1C-8F77-4E9063789819}"/>
          </ac:spMkLst>
        </pc:spChg>
        <pc:spChg chg="add del">
          <ac:chgData name="Noemie BAUDOT" userId="c3026a45-ec0f-4d53-a2e2-25b00abedd68" providerId="ADAL" clId="{A22BEBBF-B425-43A4-BE9C-1C4637EC1150}" dt="2024-12-09T19:48:18.463" v="1399" actId="26606"/>
          <ac:spMkLst>
            <pc:docMk/>
            <pc:sldMk cId="1598824118" sldId="264"/>
            <ac:spMk id="39" creationId="{521C4EA8-6B83-4338-913D-D75D3C4F34D6}"/>
          </ac:spMkLst>
        </pc:spChg>
        <pc:spChg chg="add del">
          <ac:chgData name="Noemie BAUDOT" userId="c3026a45-ec0f-4d53-a2e2-25b00abedd68" providerId="ADAL" clId="{A22BEBBF-B425-43A4-BE9C-1C4637EC1150}" dt="2024-12-09T19:48:23.389" v="1402" actId="26606"/>
          <ac:spMkLst>
            <pc:docMk/>
            <pc:sldMk cId="1598824118" sldId="264"/>
            <ac:spMk id="43" creationId="{6AB775B2-CA51-4A09-B1F0-D56006A9EDC1}"/>
          </ac:spMkLst>
        </pc:spChg>
        <pc:spChg chg="add del">
          <ac:chgData name="Noemie BAUDOT" userId="c3026a45-ec0f-4d53-a2e2-25b00abedd68" providerId="ADAL" clId="{A22BEBBF-B425-43A4-BE9C-1C4637EC1150}" dt="2024-12-09T19:48:23.389" v="1402" actId="26606"/>
          <ac:spMkLst>
            <pc:docMk/>
            <pc:sldMk cId="1598824118" sldId="264"/>
            <ac:spMk id="44" creationId="{FEF7F0FB-85A7-487E-AAD4-0DBF77D96F09}"/>
          </ac:spMkLst>
        </pc:spChg>
        <pc:spChg chg="add del">
          <ac:chgData name="Noemie BAUDOT" userId="c3026a45-ec0f-4d53-a2e2-25b00abedd68" providerId="ADAL" clId="{A22BEBBF-B425-43A4-BE9C-1C4637EC1150}" dt="2024-12-09T19:48:23.389" v="1402" actId="26606"/>
          <ac:spMkLst>
            <pc:docMk/>
            <pc:sldMk cId="1598824118" sldId="264"/>
            <ac:spMk id="45" creationId="{0119BBBB-309A-47CC-902A-8F81582E07D1}"/>
          </ac:spMkLst>
        </pc:spChg>
        <pc:spChg chg="add del">
          <ac:chgData name="Noemie BAUDOT" userId="c3026a45-ec0f-4d53-a2e2-25b00abedd68" providerId="ADAL" clId="{A22BEBBF-B425-43A4-BE9C-1C4637EC1150}" dt="2024-12-09T19:48:23.389" v="1402" actId="26606"/>
          <ac:spMkLst>
            <pc:docMk/>
            <pc:sldMk cId="1598824118" sldId="264"/>
            <ac:spMk id="46" creationId="{539D42F6-B160-4C00-A3D6-19ACF1CB1014}"/>
          </ac:spMkLst>
        </pc:spChg>
        <pc:spChg chg="add del">
          <ac:chgData name="Noemie BAUDOT" userId="c3026a45-ec0f-4d53-a2e2-25b00abedd68" providerId="ADAL" clId="{A22BEBBF-B425-43A4-BE9C-1C4637EC1150}" dt="2024-12-09T19:48:23.389" v="1402" actId="26606"/>
          <ac:spMkLst>
            <pc:docMk/>
            <pc:sldMk cId="1598824118" sldId="264"/>
            <ac:spMk id="47" creationId="{80E1821A-4870-4897-941C-642BC722E9B3}"/>
          </ac:spMkLst>
        </pc:spChg>
        <pc:spChg chg="add del">
          <ac:chgData name="Noemie BAUDOT" userId="c3026a45-ec0f-4d53-a2e2-25b00abedd68" providerId="ADAL" clId="{A22BEBBF-B425-43A4-BE9C-1C4637EC1150}" dt="2024-12-09T19:48:49.676" v="1407" actId="26606"/>
          <ac:spMkLst>
            <pc:docMk/>
            <pc:sldMk cId="1598824118" sldId="264"/>
            <ac:spMk id="51" creationId="{1D50F262-343C-4101-AB3C-9DA1072F7305}"/>
          </ac:spMkLst>
        </pc:spChg>
        <pc:spChg chg="add del">
          <ac:chgData name="Noemie BAUDOT" userId="c3026a45-ec0f-4d53-a2e2-25b00abedd68" providerId="ADAL" clId="{A22BEBBF-B425-43A4-BE9C-1C4637EC1150}" dt="2024-12-09T19:48:49.676" v="1407" actId="26606"/>
          <ac:spMkLst>
            <pc:docMk/>
            <pc:sldMk cId="1598824118" sldId="264"/>
            <ac:spMk id="52" creationId="{6A0924B3-0260-445E-AFD7-9533C0D1B3C9}"/>
          </ac:spMkLst>
        </pc:spChg>
        <pc:spChg chg="add del">
          <ac:chgData name="Noemie BAUDOT" userId="c3026a45-ec0f-4d53-a2e2-25b00abedd68" providerId="ADAL" clId="{A22BEBBF-B425-43A4-BE9C-1C4637EC1150}" dt="2024-12-09T19:48:49.676" v="1407" actId="26606"/>
          <ac:spMkLst>
            <pc:docMk/>
            <pc:sldMk cId="1598824118" sldId="264"/>
            <ac:spMk id="53" creationId="{7C34E8CB-B972-4A94-8469-315C10C2AA93}"/>
          </ac:spMkLst>
        </pc:spChg>
        <pc:spChg chg="add del">
          <ac:chgData name="Noemie BAUDOT" userId="c3026a45-ec0f-4d53-a2e2-25b00abedd68" providerId="ADAL" clId="{A22BEBBF-B425-43A4-BE9C-1C4637EC1150}" dt="2024-12-09T19:48:49.676" v="1407" actId="26606"/>
          <ac:spMkLst>
            <pc:docMk/>
            <pc:sldMk cId="1598824118" sldId="264"/>
            <ac:spMk id="54" creationId="{114A821F-8663-46BA-8CC0-D4C44F639F3A}"/>
          </ac:spMkLst>
        </pc:spChg>
        <pc:spChg chg="add del">
          <ac:chgData name="Noemie BAUDOT" userId="c3026a45-ec0f-4d53-a2e2-25b00abedd68" providerId="ADAL" clId="{A22BEBBF-B425-43A4-BE9C-1C4637EC1150}" dt="2024-12-09T19:48:49.676" v="1407" actId="26606"/>
          <ac:spMkLst>
            <pc:docMk/>
            <pc:sldMk cId="1598824118" sldId="264"/>
            <ac:spMk id="55" creationId="{67EF550F-47CE-4FB2-9DAC-12AD835C833D}"/>
          </ac:spMkLst>
        </pc:spChg>
        <pc:spChg chg="add del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57" creationId="{78BA5F19-D5E1-4ECC-BEC2-DF7AEDFD7C50}"/>
          </ac:spMkLst>
        </pc:spChg>
        <pc:spChg chg="add del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58" creationId="{8A99082C-DFB7-4A76-AEF9-CC7776D1377A}"/>
          </ac:spMkLst>
        </pc:spChg>
        <pc:spChg chg="add del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59" creationId="{335CD886-02A5-44BE-B07A-B120E39D75EF}"/>
          </ac:spMkLst>
        </pc:spChg>
        <pc:spChg chg="add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64" creationId="{2151139A-886F-4B97-8815-729AD3831BBD}"/>
          </ac:spMkLst>
        </pc:spChg>
        <pc:spChg chg="add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66" creationId="{5428AC11-BFDF-42EF-80FF-717BBF909067}"/>
          </ac:spMkLst>
        </pc:spChg>
        <pc:spChg chg="add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68" creationId="{2CC56AF6-38E4-490B-8E2B-1A1037B4EDD4}"/>
          </ac:spMkLst>
        </pc:spChg>
        <pc:spChg chg="add">
          <ac:chgData name="Noemie BAUDOT" userId="c3026a45-ec0f-4d53-a2e2-25b00abedd68" providerId="ADAL" clId="{A22BEBBF-B425-43A4-BE9C-1C4637EC1150}" dt="2024-12-09T20:12:25.504" v="1999" actId="26606"/>
          <ac:spMkLst>
            <pc:docMk/>
            <pc:sldMk cId="1598824118" sldId="264"/>
            <ac:spMk id="70" creationId="{2339A6F5-AD6A-4D80-8AD9-6290D13AC49F}"/>
          </ac:spMkLst>
        </pc:spChg>
        <pc:grpChg chg="add del">
          <ac:chgData name="Noemie BAUDOT" userId="c3026a45-ec0f-4d53-a2e2-25b00abedd68" providerId="ADAL" clId="{A22BEBBF-B425-43A4-BE9C-1C4637EC1150}" dt="2024-12-09T19:48:18.463" v="1399" actId="26606"/>
          <ac:grpSpMkLst>
            <pc:docMk/>
            <pc:sldMk cId="1598824118" sldId="264"/>
            <ac:grpSpMk id="40" creationId="{3AF6A671-C637-4547-85F4-51B6D1881399}"/>
          </ac:grpSpMkLst>
        </pc:grpChg>
        <pc:picChg chg="add mod ord">
          <ac:chgData name="Noemie BAUDOT" userId="c3026a45-ec0f-4d53-a2e2-25b00abedd68" providerId="ADAL" clId="{A22BEBBF-B425-43A4-BE9C-1C4637EC1150}" dt="2024-12-09T20:12:25.504" v="1999" actId="26606"/>
          <ac:picMkLst>
            <pc:docMk/>
            <pc:sldMk cId="1598824118" sldId="264"/>
            <ac:picMk id="5" creationId="{12B5644F-B3B9-4E46-2FF9-580676DB611D}"/>
          </ac:picMkLst>
        </pc:picChg>
        <pc:picChg chg="add mod ord">
          <ac:chgData name="Noemie BAUDOT" userId="c3026a45-ec0f-4d53-a2e2-25b00abedd68" providerId="ADAL" clId="{A22BEBBF-B425-43A4-BE9C-1C4637EC1150}" dt="2024-12-09T20:30:39.791" v="2153" actId="14100"/>
          <ac:picMkLst>
            <pc:docMk/>
            <pc:sldMk cId="1598824118" sldId="264"/>
            <ac:picMk id="7" creationId="{CF9CB4FB-3703-3362-F808-C92F90C00CC9}"/>
          </ac:picMkLst>
        </pc:picChg>
        <pc:cxnChg chg="add del">
          <ac:chgData name="Noemie BAUDOT" userId="c3026a45-ec0f-4d53-a2e2-25b00abedd68" providerId="ADAL" clId="{A22BEBBF-B425-43A4-BE9C-1C4637EC1150}" dt="2024-12-09T19:48:34.131" v="1404" actId="26606"/>
          <ac:cxnSpMkLst>
            <pc:docMk/>
            <pc:sldMk cId="1598824118" sldId="264"/>
            <ac:cxnSpMk id="49" creationId="{192712F8-36FA-35DF-0CE8-4098D93322A3}"/>
          </ac:cxnSpMkLst>
        </pc:cxnChg>
      </pc:sldChg>
      <pc:sldChg chg="addSp delSp modSp new mod setBg">
        <pc:chgData name="Noemie BAUDOT" userId="c3026a45-ec0f-4d53-a2e2-25b00abedd68" providerId="ADAL" clId="{A22BEBBF-B425-43A4-BE9C-1C4637EC1150}" dt="2024-12-10T14:33:46.512" v="2169" actId="20577"/>
        <pc:sldMkLst>
          <pc:docMk/>
          <pc:sldMk cId="3794512708" sldId="265"/>
        </pc:sldMkLst>
        <pc:spChg chg="mod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2" creationId="{A2B4BD76-EACA-7621-9D63-7376E00C7D19}"/>
          </ac:spMkLst>
        </pc:spChg>
        <pc:spChg chg="mod">
          <ac:chgData name="Noemie BAUDOT" userId="c3026a45-ec0f-4d53-a2e2-25b00abedd68" providerId="ADAL" clId="{A22BEBBF-B425-43A4-BE9C-1C4637EC1150}" dt="2024-12-10T14:33:46.512" v="2169" actId="20577"/>
          <ac:spMkLst>
            <pc:docMk/>
            <pc:sldMk cId="3794512708" sldId="265"/>
            <ac:spMk id="3" creationId="{51D1A5E0-F70D-DD7E-BC6C-A1937E7B5FE8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8" creationId="{DEE2AD96-B495-4E06-9291-B71706F728CB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10" creationId="{53CF6D67-C5A8-4ADD-9E8E-1E38CA1D3166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12" creationId="{86909FA0-B515-4681-B7A8-FA281D133B94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14" creationId="{21C9FE86-FCC3-4A31-AA1C-C882262B7FE7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16" creationId="{7D96243B-ECED-4B71-8E06-AE9A285EAD20}"/>
          </ac:spMkLst>
        </pc:spChg>
        <pc:spChg chg="add del">
          <ac:chgData name="Noemie BAUDOT" userId="c3026a45-ec0f-4d53-a2e2-25b00abedd68" providerId="ADAL" clId="{A22BEBBF-B425-43A4-BE9C-1C4637EC1150}" dt="2024-12-09T20:09:11.814" v="1918" actId="26606"/>
          <ac:spMkLst>
            <pc:docMk/>
            <pc:sldMk cId="3794512708" sldId="265"/>
            <ac:spMk id="18" creationId="{A09989E4-EFDC-4A90-A633-E0525FB4139E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23" creationId="{09588DA8-065E-4F6F-8EFD-43104AB2E0CF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25" creationId="{C4285719-470E-454C-AF62-8323075F1F5B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27" creationId="{CD9FE4EF-C4D8-49A0-B2FF-81D8DB7D8A24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29" creationId="{4300840D-0A0B-4512-BACA-B439D5B9C57C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31" creationId="{D2B78728-A580-49A7-84F9-6EF6F583ADE0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33" creationId="{38FAA1A1-D861-433F-88FA-1E9D6FD31D11}"/>
          </ac:spMkLst>
        </pc:spChg>
        <pc:spChg chg="add del">
          <ac:chgData name="Noemie BAUDOT" userId="c3026a45-ec0f-4d53-a2e2-25b00abedd68" providerId="ADAL" clId="{A22BEBBF-B425-43A4-BE9C-1C4637EC1150}" dt="2024-12-09T20:09:09.109" v="1915" actId="26606"/>
          <ac:spMkLst>
            <pc:docMk/>
            <pc:sldMk cId="3794512708" sldId="265"/>
            <ac:spMk id="35" creationId="{8D71EDA1-87BF-4D5D-AB79-F346FD19278A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37" creationId="{DEE2AD96-B495-4E06-9291-B71706F728CB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38" creationId="{53CF6D67-C5A8-4ADD-9E8E-1E38CA1D3166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39" creationId="{86909FA0-B515-4681-B7A8-FA281D133B94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40" creationId="{21C9FE86-FCC3-4A31-AA1C-C882262B7FE7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41" creationId="{7D96243B-ECED-4B71-8E06-AE9A285EAD20}"/>
          </ac:spMkLst>
        </pc:spChg>
        <pc:spChg chg="add del">
          <ac:chgData name="Noemie BAUDOT" userId="c3026a45-ec0f-4d53-a2e2-25b00abedd68" providerId="ADAL" clId="{A22BEBBF-B425-43A4-BE9C-1C4637EC1150}" dt="2024-12-09T20:09:11.805" v="1917" actId="26606"/>
          <ac:spMkLst>
            <pc:docMk/>
            <pc:sldMk cId="3794512708" sldId="265"/>
            <ac:spMk id="42" creationId="{A09989E4-EFDC-4A90-A633-E0525FB4139E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4" creationId="{09588DA8-065E-4F6F-8EFD-43104AB2E0CF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5" creationId="{C4285719-470E-454C-AF62-8323075F1F5B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6" creationId="{CD9FE4EF-C4D8-49A0-B2FF-81D8DB7D8A24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7" creationId="{4300840D-0A0B-4512-BACA-B439D5B9C57C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8" creationId="{D2B78728-A580-49A7-84F9-6EF6F583ADE0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49" creationId="{38FAA1A1-D861-433F-88FA-1E9D6FD31D11}"/>
          </ac:spMkLst>
        </pc:spChg>
        <pc:spChg chg="add del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50" creationId="{8D71EDA1-87BF-4D5D-AB79-F346FD19278A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55" creationId="{09588DA8-065E-4F6F-8EFD-43104AB2E0CF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57" creationId="{C4285719-470E-454C-AF62-8323075F1F5B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59" creationId="{CD9FE4EF-C4D8-49A0-B2FF-81D8DB7D8A24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61" creationId="{4300840D-0A0B-4512-BACA-B439D5B9C57C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63" creationId="{D2B78728-A580-49A7-84F9-6EF6F583ADE0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65" creationId="{38FAA1A1-D861-433F-88FA-1E9D6FD31D11}"/>
          </ac:spMkLst>
        </pc:spChg>
        <pc:spChg chg="add">
          <ac:chgData name="Noemie BAUDOT" userId="c3026a45-ec0f-4d53-a2e2-25b00abedd68" providerId="ADAL" clId="{A22BEBBF-B425-43A4-BE9C-1C4637EC1150}" dt="2024-12-09T20:12:39.044" v="2000" actId="26606"/>
          <ac:spMkLst>
            <pc:docMk/>
            <pc:sldMk cId="3794512708" sldId="265"/>
            <ac:spMk id="67" creationId="{8D71EDA1-87BF-4D5D-AB79-F346FD19278A}"/>
          </ac:spMkLst>
        </pc:spChg>
      </pc:sldChg>
      <pc:sldChg chg="addSp delSp modSp new mod setBg addAnim">
        <pc:chgData name="Noemie BAUDOT" userId="c3026a45-ec0f-4d53-a2e2-25b00abedd68" providerId="ADAL" clId="{A22BEBBF-B425-43A4-BE9C-1C4637EC1150}" dt="2024-12-09T20:32:35.439" v="2162" actId="255"/>
        <pc:sldMkLst>
          <pc:docMk/>
          <pc:sldMk cId="2966621373" sldId="266"/>
        </pc:sldMkLst>
        <pc:spChg chg="mod">
          <ac:chgData name="Noemie BAUDOT" userId="c3026a45-ec0f-4d53-a2e2-25b00abedd68" providerId="ADAL" clId="{A22BEBBF-B425-43A4-BE9C-1C4637EC1150}" dt="2024-12-09T20:32:35.439" v="2162" actId="255"/>
          <ac:spMkLst>
            <pc:docMk/>
            <pc:sldMk cId="2966621373" sldId="266"/>
            <ac:spMk id="2" creationId="{40584ED8-7B9E-3640-1B40-8B0CABDA8BEF}"/>
          </ac:spMkLst>
        </pc:spChg>
        <pc:spChg chg="del">
          <ac:chgData name="Noemie BAUDOT" userId="c3026a45-ec0f-4d53-a2e2-25b00abedd68" providerId="ADAL" clId="{A22BEBBF-B425-43A4-BE9C-1C4637EC1150}" dt="2024-12-09T19:55:53.344" v="1844" actId="478"/>
          <ac:spMkLst>
            <pc:docMk/>
            <pc:sldMk cId="2966621373" sldId="266"/>
            <ac:spMk id="3" creationId="{E5D16642-DB48-4416-AB43-7EE35788C6BB}"/>
          </ac:spMkLst>
        </pc:spChg>
        <pc:spChg chg="add mod">
          <ac:chgData name="Noemie BAUDOT" userId="c3026a45-ec0f-4d53-a2e2-25b00abedd68" providerId="ADAL" clId="{A22BEBBF-B425-43A4-BE9C-1C4637EC1150}" dt="2024-12-09T20:31:42.140" v="2158" actId="1076"/>
          <ac:spMkLst>
            <pc:docMk/>
            <pc:sldMk cId="2966621373" sldId="266"/>
            <ac:spMk id="6" creationId="{DDDB5E35-2766-12A4-7FAF-833499D1E9DB}"/>
          </ac:spMkLst>
        </pc:spChg>
        <pc:spChg chg="add del">
          <ac:chgData name="Noemie BAUDOT" userId="c3026a45-ec0f-4d53-a2e2-25b00abedd68" providerId="ADAL" clId="{A22BEBBF-B425-43A4-BE9C-1C4637EC1150}" dt="2024-12-09T20:24:04.510" v="2080" actId="26606"/>
          <ac:spMkLst>
            <pc:docMk/>
            <pc:sldMk cId="2966621373" sldId="266"/>
            <ac:spMk id="15" creationId="{8D0D6D3E-D7F9-4591-9CA9-DDF4DB1F73DA}"/>
          </ac:spMkLst>
        </pc:spChg>
        <pc:spChg chg="add del">
          <ac:chgData name="Noemie BAUDOT" userId="c3026a45-ec0f-4d53-a2e2-25b00abedd68" providerId="ADAL" clId="{A22BEBBF-B425-43A4-BE9C-1C4637EC1150}" dt="2024-12-09T20:24:04.510" v="2080" actId="26606"/>
          <ac:spMkLst>
            <pc:docMk/>
            <pc:sldMk cId="2966621373" sldId="266"/>
            <ac:spMk id="17" creationId="{C4C9F2B0-1044-46EB-8AEB-C3BFFDE6C2CC}"/>
          </ac:spMkLst>
        </pc:spChg>
        <pc:spChg chg="add del">
          <ac:chgData name="Noemie BAUDOT" userId="c3026a45-ec0f-4d53-a2e2-25b00abedd68" providerId="ADAL" clId="{A22BEBBF-B425-43A4-BE9C-1C4637EC1150}" dt="2024-12-09T20:24:04.510" v="2080" actId="26606"/>
          <ac:spMkLst>
            <pc:docMk/>
            <pc:sldMk cId="2966621373" sldId="266"/>
            <ac:spMk id="19" creationId="{D28B54C3-B57B-472A-B96E-1FCB67093DC2}"/>
          </ac:spMkLst>
        </pc:spChg>
        <pc:spChg chg="add del">
          <ac:chgData name="Noemie BAUDOT" userId="c3026a45-ec0f-4d53-a2e2-25b00abedd68" providerId="ADAL" clId="{A22BEBBF-B425-43A4-BE9C-1C4637EC1150}" dt="2024-12-09T20:24:04.510" v="2080" actId="26606"/>
          <ac:spMkLst>
            <pc:docMk/>
            <pc:sldMk cId="2966621373" sldId="266"/>
            <ac:spMk id="21" creationId="{7DB3C429-F8DA-49B9-AF84-21996FCF78B5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26" creationId="{4D313860-A922-4FA4-B5E2-E8871F105E01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28" creationId="{6FD0FBFA-B43E-40C1-A6E4-B88234171E7A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30" creationId="{499ACE06-2742-4366-B8DD-B1D27F4F3E83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34" creationId="{6802AE7A-B0C7-496D-940B-0E6C6ECC2B5B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36" creationId="{22DD1B47-C36B-4A09-A1B5-80A512623C09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38" creationId="{7ECD5C35-80E8-449F-8C7F-64975DE63EC1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40" creationId="{B998F233-1684-4EF1-9F9C-0F8EA27B0B7E}"/>
          </ac:spMkLst>
        </pc:spChg>
        <pc:spChg chg="add del">
          <ac:chgData name="Noemie BAUDOT" userId="c3026a45-ec0f-4d53-a2e2-25b00abedd68" providerId="ADAL" clId="{A22BEBBF-B425-43A4-BE9C-1C4637EC1150}" dt="2024-12-09T20:24:04.507" v="2079" actId="26606"/>
          <ac:spMkLst>
            <pc:docMk/>
            <pc:sldMk cId="2966621373" sldId="266"/>
            <ac:spMk id="42" creationId="{1A4A4089-D056-4220-9E48-9C1A6B506789}"/>
          </ac:spMkLst>
        </pc:spChg>
        <pc:spChg chg="add">
          <ac:chgData name="Noemie BAUDOT" userId="c3026a45-ec0f-4d53-a2e2-25b00abedd68" providerId="ADAL" clId="{A22BEBBF-B425-43A4-BE9C-1C4637EC1150}" dt="2024-12-09T20:24:04.510" v="2080" actId="26606"/>
          <ac:spMkLst>
            <pc:docMk/>
            <pc:sldMk cId="2966621373" sldId="266"/>
            <ac:spMk id="44" creationId="{022BDE4A-8A20-4A69-9C5A-581C82036A4D}"/>
          </ac:spMkLst>
        </pc:spChg>
        <pc:grpChg chg="add del">
          <ac:chgData name="Noemie BAUDOT" userId="c3026a45-ec0f-4d53-a2e2-25b00abedd68" providerId="ADAL" clId="{A22BEBBF-B425-43A4-BE9C-1C4637EC1150}" dt="2024-12-09T20:11:28.996" v="1996" actId="26606"/>
          <ac:grpSpMkLst>
            <pc:docMk/>
            <pc:sldMk cId="2966621373" sldId="266"/>
            <ac:grpSpMk id="8" creationId="{F2C2385A-6F3A-07EF-D18E-AA9E680CE4BC}"/>
          </ac:grpSpMkLst>
        </pc:grpChg>
        <pc:picChg chg="add mod ord">
          <ac:chgData name="Noemie BAUDOT" userId="c3026a45-ec0f-4d53-a2e2-25b00abedd68" providerId="ADAL" clId="{A22BEBBF-B425-43A4-BE9C-1C4637EC1150}" dt="2024-12-09T20:24:04.510" v="2080" actId="26606"/>
          <ac:picMkLst>
            <pc:docMk/>
            <pc:sldMk cId="2966621373" sldId="266"/>
            <ac:picMk id="4" creationId="{179DF906-D457-437C-D0D8-F988BC15A2F0}"/>
          </ac:picMkLst>
        </pc:picChg>
        <pc:picChg chg="add mod">
          <ac:chgData name="Noemie BAUDOT" userId="c3026a45-ec0f-4d53-a2e2-25b00abedd68" providerId="ADAL" clId="{A22BEBBF-B425-43A4-BE9C-1C4637EC1150}" dt="2024-12-09T20:31:38.274" v="2157" actId="14100"/>
          <ac:picMkLst>
            <pc:docMk/>
            <pc:sldMk cId="2966621373" sldId="266"/>
            <ac:picMk id="5" creationId="{071A3C29-583D-1E8E-8AAC-2274E9A71448}"/>
          </ac:picMkLst>
        </pc:picChg>
        <pc:cxnChg chg="add del">
          <ac:chgData name="Noemie BAUDOT" userId="c3026a45-ec0f-4d53-a2e2-25b00abedd68" providerId="ADAL" clId="{A22BEBBF-B425-43A4-BE9C-1C4637EC1150}" dt="2024-12-09T20:24:04.507" v="2079" actId="26606"/>
          <ac:cxnSpMkLst>
            <pc:docMk/>
            <pc:sldMk cId="2966621373" sldId="266"/>
            <ac:cxnSpMk id="32" creationId="{A054EDF5-7644-4A95-AB88-057FAB414FEE}"/>
          </ac:cxnSpMkLst>
        </pc:cxnChg>
      </pc:sldChg>
      <pc:sldChg chg="addSp delSp modSp new mod">
        <pc:chgData name="Noemie BAUDOT" userId="c3026a45-ec0f-4d53-a2e2-25b00abedd68" providerId="ADAL" clId="{A22BEBBF-B425-43A4-BE9C-1C4637EC1150}" dt="2024-12-09T20:30:22.527" v="2152" actId="1076"/>
        <pc:sldMkLst>
          <pc:docMk/>
          <pc:sldMk cId="1176934077" sldId="267"/>
        </pc:sldMkLst>
        <pc:spChg chg="mod">
          <ac:chgData name="Noemie BAUDOT" userId="c3026a45-ec0f-4d53-a2e2-25b00abedd68" providerId="ADAL" clId="{A22BEBBF-B425-43A4-BE9C-1C4637EC1150}" dt="2024-12-09T20:29:36.723" v="2148" actId="1076"/>
          <ac:spMkLst>
            <pc:docMk/>
            <pc:sldMk cId="1176934077" sldId="267"/>
            <ac:spMk id="2" creationId="{34B64B45-0F57-79B4-3AF4-B5BE799CB388}"/>
          </ac:spMkLst>
        </pc:spChg>
        <pc:spChg chg="del">
          <ac:chgData name="Noemie BAUDOT" userId="c3026a45-ec0f-4d53-a2e2-25b00abedd68" providerId="ADAL" clId="{A22BEBBF-B425-43A4-BE9C-1C4637EC1150}" dt="2024-12-09T20:28:31.685" v="2134" actId="931"/>
          <ac:spMkLst>
            <pc:docMk/>
            <pc:sldMk cId="1176934077" sldId="267"/>
            <ac:spMk id="3" creationId="{D3DFE416-CBA0-0260-C939-A715C85AF085}"/>
          </ac:spMkLst>
        </pc:spChg>
        <pc:picChg chg="add mod">
          <ac:chgData name="Noemie BAUDOT" userId="c3026a45-ec0f-4d53-a2e2-25b00abedd68" providerId="ADAL" clId="{A22BEBBF-B425-43A4-BE9C-1C4637EC1150}" dt="2024-12-09T20:30:22.527" v="2152" actId="1076"/>
          <ac:picMkLst>
            <pc:docMk/>
            <pc:sldMk cId="1176934077" sldId="267"/>
            <ac:picMk id="5" creationId="{CF125EFC-E17F-585A-8FC7-0E77D288FEED}"/>
          </ac:picMkLst>
        </pc:picChg>
        <pc:picChg chg="add mod">
          <ac:chgData name="Noemie BAUDOT" userId="c3026a45-ec0f-4d53-a2e2-25b00abedd68" providerId="ADAL" clId="{A22BEBBF-B425-43A4-BE9C-1C4637EC1150}" dt="2024-12-09T20:29:28.600" v="2146" actId="1076"/>
          <ac:picMkLst>
            <pc:docMk/>
            <pc:sldMk cId="1176934077" sldId="267"/>
            <ac:picMk id="7" creationId="{915F38C3-C079-6247-3FCB-080B6DFA6878}"/>
          </ac:picMkLst>
        </pc:picChg>
      </pc:sldChg>
      <pc:sldChg chg="del delDesignElem">
        <pc:chgData name="Noemie BAUDOT" userId="c3026a45-ec0f-4d53-a2e2-25b00abedd68" providerId="ADAL" clId="{A22BEBBF-B425-43A4-BE9C-1C4637EC1150}" dt="2024-12-09T20:24:16.052" v="2081" actId="2696"/>
        <pc:sldMkLst>
          <pc:docMk/>
          <pc:sldMk cId="3674368584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929D4-6FA3-4274-B5C8-CC12382CEAD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9D9856-F0EC-4869-9891-AD8332261BCA}">
      <dgm:prSet/>
      <dgm:spPr/>
      <dgm:t>
        <a:bodyPr/>
        <a:lstStyle/>
        <a:p>
          <a:r>
            <a:rPr lang="fr-FR"/>
            <a:t>1</a:t>
          </a:r>
          <a:r>
            <a:rPr lang="fr-FR" baseline="30000"/>
            <a:t>er</a:t>
          </a:r>
          <a:r>
            <a:rPr lang="fr-FR"/>
            <a:t> trimestre de grossesse</a:t>
          </a:r>
          <a:endParaRPr lang="en-US"/>
        </a:p>
      </dgm:t>
    </dgm:pt>
    <dgm:pt modelId="{2B86507F-FAAC-4970-9525-2B7DCBC7252B}" type="parTrans" cxnId="{C5FA22C0-FA7C-4D18-B289-8454F799E2AA}">
      <dgm:prSet/>
      <dgm:spPr/>
      <dgm:t>
        <a:bodyPr/>
        <a:lstStyle/>
        <a:p>
          <a:endParaRPr lang="en-US"/>
        </a:p>
      </dgm:t>
    </dgm:pt>
    <dgm:pt modelId="{163498BE-BDA5-487A-BA27-29F546F7B7AF}" type="sibTrans" cxnId="{C5FA22C0-FA7C-4D18-B289-8454F799E2AA}">
      <dgm:prSet/>
      <dgm:spPr/>
      <dgm:t>
        <a:bodyPr/>
        <a:lstStyle/>
        <a:p>
          <a:endParaRPr lang="en-US"/>
        </a:p>
      </dgm:t>
    </dgm:pt>
    <dgm:pt modelId="{07A94A11-926D-492F-8208-E460A3AF9648}">
      <dgm:prSet/>
      <dgm:spPr/>
      <dgm:t>
        <a:bodyPr/>
        <a:lstStyle/>
        <a:p>
          <a:r>
            <a:rPr lang="fr-FR" dirty="0"/>
            <a:t>IMC ≥ 25 </a:t>
          </a:r>
          <a:r>
            <a:rPr lang="fr-FR"/>
            <a:t>ET sédentaire</a:t>
          </a:r>
          <a:endParaRPr lang="en-US" dirty="0"/>
        </a:p>
      </dgm:t>
    </dgm:pt>
    <dgm:pt modelId="{CAF96A5A-C346-48D4-8BF7-5157067E2EBE}" type="parTrans" cxnId="{B3D2138C-1094-4D83-B2DE-11020CCD02DA}">
      <dgm:prSet/>
      <dgm:spPr/>
      <dgm:t>
        <a:bodyPr/>
        <a:lstStyle/>
        <a:p>
          <a:endParaRPr lang="en-US"/>
        </a:p>
      </dgm:t>
    </dgm:pt>
    <dgm:pt modelId="{470DC9C1-60AF-4C65-96C6-9E900ABECF42}" type="sibTrans" cxnId="{B3D2138C-1094-4D83-B2DE-11020CCD02DA}">
      <dgm:prSet/>
      <dgm:spPr/>
      <dgm:t>
        <a:bodyPr/>
        <a:lstStyle/>
        <a:p>
          <a:endParaRPr lang="en-US"/>
        </a:p>
      </dgm:t>
    </dgm:pt>
    <dgm:pt modelId="{85D5EA17-4C52-429A-A38E-211954D9B491}">
      <dgm:prSet/>
      <dgm:spPr/>
      <dgm:t>
        <a:bodyPr/>
        <a:lstStyle/>
        <a:p>
          <a:r>
            <a:rPr lang="fr-FR"/>
            <a:t>Questionnaire X-AAP</a:t>
          </a:r>
          <a:endParaRPr lang="en-US"/>
        </a:p>
      </dgm:t>
    </dgm:pt>
    <dgm:pt modelId="{35882CAC-52F9-4C32-881D-B7E2075E5C2E}" type="parTrans" cxnId="{2B8A83DC-BA6C-4922-B6F6-6A7FA4C76CCD}">
      <dgm:prSet/>
      <dgm:spPr/>
      <dgm:t>
        <a:bodyPr/>
        <a:lstStyle/>
        <a:p>
          <a:endParaRPr lang="en-US"/>
        </a:p>
      </dgm:t>
    </dgm:pt>
    <dgm:pt modelId="{37A83EE4-A966-4EEC-8708-78592AF5619B}" type="sibTrans" cxnId="{2B8A83DC-BA6C-4922-B6F6-6A7FA4C76CCD}">
      <dgm:prSet/>
      <dgm:spPr/>
      <dgm:t>
        <a:bodyPr/>
        <a:lstStyle/>
        <a:p>
          <a:endParaRPr lang="en-US"/>
        </a:p>
      </dgm:t>
    </dgm:pt>
    <dgm:pt modelId="{D1E8E838-B3E2-49A6-972D-C26D097A4946}">
      <dgm:prSet/>
      <dgm:spPr/>
      <dgm:t>
        <a:bodyPr/>
        <a:lstStyle/>
        <a:p>
          <a:r>
            <a:rPr lang="fr-FR"/>
            <a:t>Vérifications des contre indications</a:t>
          </a:r>
          <a:endParaRPr lang="en-US"/>
        </a:p>
      </dgm:t>
    </dgm:pt>
    <dgm:pt modelId="{2CB5A85B-4DDD-472B-81EB-04EAD133BD7B}" type="parTrans" cxnId="{EAD9D39E-5A5E-4214-A8AB-26F2AFAA944A}">
      <dgm:prSet/>
      <dgm:spPr/>
      <dgm:t>
        <a:bodyPr/>
        <a:lstStyle/>
        <a:p>
          <a:endParaRPr lang="en-US"/>
        </a:p>
      </dgm:t>
    </dgm:pt>
    <dgm:pt modelId="{3153C81E-3DE8-401C-B475-C98184595EC3}" type="sibTrans" cxnId="{EAD9D39E-5A5E-4214-A8AB-26F2AFAA944A}">
      <dgm:prSet/>
      <dgm:spPr/>
      <dgm:t>
        <a:bodyPr/>
        <a:lstStyle/>
        <a:p>
          <a:endParaRPr lang="en-US"/>
        </a:p>
      </dgm:t>
    </dgm:pt>
    <dgm:pt modelId="{152BC27C-5A24-40DA-B3CD-3EBD18DA42F3}">
      <dgm:prSet/>
      <dgm:spPr/>
      <dgm:t>
        <a:bodyPr/>
        <a:lstStyle/>
        <a:p>
          <a:r>
            <a:rPr lang="fr-FR"/>
            <a:t>Prescription APA </a:t>
          </a:r>
          <a:r>
            <a:rPr lang="fr-FR" b="1" u="sng"/>
            <a:t>(Uniquement médecin)</a:t>
          </a:r>
          <a:endParaRPr lang="en-US"/>
        </a:p>
      </dgm:t>
    </dgm:pt>
    <dgm:pt modelId="{28640206-DB4E-4F94-B12B-24A30B77B2E9}" type="parTrans" cxnId="{11D63532-BBD6-4BF8-8610-FC56788711D5}">
      <dgm:prSet/>
      <dgm:spPr/>
      <dgm:t>
        <a:bodyPr/>
        <a:lstStyle/>
        <a:p>
          <a:endParaRPr lang="en-US"/>
        </a:p>
      </dgm:t>
    </dgm:pt>
    <dgm:pt modelId="{04138D45-E32A-4C8D-9673-F6E9E8C56A24}" type="sibTrans" cxnId="{11D63532-BBD6-4BF8-8610-FC56788711D5}">
      <dgm:prSet/>
      <dgm:spPr/>
      <dgm:t>
        <a:bodyPr/>
        <a:lstStyle/>
        <a:p>
          <a:endParaRPr lang="en-US"/>
        </a:p>
      </dgm:t>
    </dgm:pt>
    <dgm:pt modelId="{2418A2ED-4B2B-4CAE-AE0B-2D0AE1B2DA50}" type="pres">
      <dgm:prSet presAssocID="{08F929D4-6FA3-4274-B5C8-CC12382CEAD2}" presName="outerComposite" presStyleCnt="0">
        <dgm:presLayoutVars>
          <dgm:chMax val="5"/>
          <dgm:dir/>
          <dgm:resizeHandles val="exact"/>
        </dgm:presLayoutVars>
      </dgm:prSet>
      <dgm:spPr/>
    </dgm:pt>
    <dgm:pt modelId="{05B445F2-1A58-462C-A6CD-5291DEBBB11E}" type="pres">
      <dgm:prSet presAssocID="{08F929D4-6FA3-4274-B5C8-CC12382CEAD2}" presName="dummyMaxCanvas" presStyleCnt="0">
        <dgm:presLayoutVars/>
      </dgm:prSet>
      <dgm:spPr/>
    </dgm:pt>
    <dgm:pt modelId="{BEB4DDF2-0A3F-453D-87E9-765FF27D8946}" type="pres">
      <dgm:prSet presAssocID="{08F929D4-6FA3-4274-B5C8-CC12382CEAD2}" presName="FiveNodes_1" presStyleLbl="node1" presStyleIdx="0" presStyleCnt="5">
        <dgm:presLayoutVars>
          <dgm:bulletEnabled val="1"/>
        </dgm:presLayoutVars>
      </dgm:prSet>
      <dgm:spPr/>
    </dgm:pt>
    <dgm:pt modelId="{4E9B9AF5-4A00-4D94-9D17-79991EE03C2D}" type="pres">
      <dgm:prSet presAssocID="{08F929D4-6FA3-4274-B5C8-CC12382CEAD2}" presName="FiveNodes_2" presStyleLbl="node1" presStyleIdx="1" presStyleCnt="5">
        <dgm:presLayoutVars>
          <dgm:bulletEnabled val="1"/>
        </dgm:presLayoutVars>
      </dgm:prSet>
      <dgm:spPr/>
    </dgm:pt>
    <dgm:pt modelId="{EAEDB2C4-A33C-4459-BB9C-E248705C388A}" type="pres">
      <dgm:prSet presAssocID="{08F929D4-6FA3-4274-B5C8-CC12382CEAD2}" presName="FiveNodes_3" presStyleLbl="node1" presStyleIdx="2" presStyleCnt="5">
        <dgm:presLayoutVars>
          <dgm:bulletEnabled val="1"/>
        </dgm:presLayoutVars>
      </dgm:prSet>
      <dgm:spPr/>
    </dgm:pt>
    <dgm:pt modelId="{B12F9E6B-A9BF-4413-9BF4-1F296C2C96E2}" type="pres">
      <dgm:prSet presAssocID="{08F929D4-6FA3-4274-B5C8-CC12382CEAD2}" presName="FiveNodes_4" presStyleLbl="node1" presStyleIdx="3" presStyleCnt="5">
        <dgm:presLayoutVars>
          <dgm:bulletEnabled val="1"/>
        </dgm:presLayoutVars>
      </dgm:prSet>
      <dgm:spPr/>
    </dgm:pt>
    <dgm:pt modelId="{9DF3AF91-5DEB-4D1A-9146-7CF7CE1E9B43}" type="pres">
      <dgm:prSet presAssocID="{08F929D4-6FA3-4274-B5C8-CC12382CEAD2}" presName="FiveNodes_5" presStyleLbl="node1" presStyleIdx="4" presStyleCnt="5">
        <dgm:presLayoutVars>
          <dgm:bulletEnabled val="1"/>
        </dgm:presLayoutVars>
      </dgm:prSet>
      <dgm:spPr/>
    </dgm:pt>
    <dgm:pt modelId="{1BC960B9-A0E4-4CCC-8AF9-9C0DB956E6F3}" type="pres">
      <dgm:prSet presAssocID="{08F929D4-6FA3-4274-B5C8-CC12382CEAD2}" presName="FiveConn_1-2" presStyleLbl="fgAccFollowNode1" presStyleIdx="0" presStyleCnt="4">
        <dgm:presLayoutVars>
          <dgm:bulletEnabled val="1"/>
        </dgm:presLayoutVars>
      </dgm:prSet>
      <dgm:spPr/>
    </dgm:pt>
    <dgm:pt modelId="{222D3AB3-04FB-4F0C-AC44-2EE3C3B2E7EC}" type="pres">
      <dgm:prSet presAssocID="{08F929D4-6FA3-4274-B5C8-CC12382CEAD2}" presName="FiveConn_2-3" presStyleLbl="fgAccFollowNode1" presStyleIdx="1" presStyleCnt="4">
        <dgm:presLayoutVars>
          <dgm:bulletEnabled val="1"/>
        </dgm:presLayoutVars>
      </dgm:prSet>
      <dgm:spPr/>
    </dgm:pt>
    <dgm:pt modelId="{4B4A9E80-E9F1-4CDC-9D6E-2E2A0A250327}" type="pres">
      <dgm:prSet presAssocID="{08F929D4-6FA3-4274-B5C8-CC12382CEAD2}" presName="FiveConn_3-4" presStyleLbl="fgAccFollowNode1" presStyleIdx="2" presStyleCnt="4">
        <dgm:presLayoutVars>
          <dgm:bulletEnabled val="1"/>
        </dgm:presLayoutVars>
      </dgm:prSet>
      <dgm:spPr/>
    </dgm:pt>
    <dgm:pt modelId="{5DD3E9B2-D7C4-4401-B9F6-BC178FD735E4}" type="pres">
      <dgm:prSet presAssocID="{08F929D4-6FA3-4274-B5C8-CC12382CEAD2}" presName="FiveConn_4-5" presStyleLbl="fgAccFollowNode1" presStyleIdx="3" presStyleCnt="4">
        <dgm:presLayoutVars>
          <dgm:bulletEnabled val="1"/>
        </dgm:presLayoutVars>
      </dgm:prSet>
      <dgm:spPr/>
    </dgm:pt>
    <dgm:pt modelId="{727CF658-6862-41D1-8A6D-F0CED401184D}" type="pres">
      <dgm:prSet presAssocID="{08F929D4-6FA3-4274-B5C8-CC12382CEAD2}" presName="FiveNodes_1_text" presStyleLbl="node1" presStyleIdx="4" presStyleCnt="5">
        <dgm:presLayoutVars>
          <dgm:bulletEnabled val="1"/>
        </dgm:presLayoutVars>
      </dgm:prSet>
      <dgm:spPr/>
    </dgm:pt>
    <dgm:pt modelId="{C2518415-16E1-48B8-A23F-B019FE13957A}" type="pres">
      <dgm:prSet presAssocID="{08F929D4-6FA3-4274-B5C8-CC12382CEAD2}" presName="FiveNodes_2_text" presStyleLbl="node1" presStyleIdx="4" presStyleCnt="5">
        <dgm:presLayoutVars>
          <dgm:bulletEnabled val="1"/>
        </dgm:presLayoutVars>
      </dgm:prSet>
      <dgm:spPr/>
    </dgm:pt>
    <dgm:pt modelId="{DB9B5055-FBAD-4442-931E-2856B18610C5}" type="pres">
      <dgm:prSet presAssocID="{08F929D4-6FA3-4274-B5C8-CC12382CEAD2}" presName="FiveNodes_3_text" presStyleLbl="node1" presStyleIdx="4" presStyleCnt="5">
        <dgm:presLayoutVars>
          <dgm:bulletEnabled val="1"/>
        </dgm:presLayoutVars>
      </dgm:prSet>
      <dgm:spPr/>
    </dgm:pt>
    <dgm:pt modelId="{8DDCE907-9817-4DCA-B26B-9ADBBDB83094}" type="pres">
      <dgm:prSet presAssocID="{08F929D4-6FA3-4274-B5C8-CC12382CEAD2}" presName="FiveNodes_4_text" presStyleLbl="node1" presStyleIdx="4" presStyleCnt="5">
        <dgm:presLayoutVars>
          <dgm:bulletEnabled val="1"/>
        </dgm:presLayoutVars>
      </dgm:prSet>
      <dgm:spPr/>
    </dgm:pt>
    <dgm:pt modelId="{0A8A3DD3-C29D-460D-BFDC-BDC70FA8C6CF}" type="pres">
      <dgm:prSet presAssocID="{08F929D4-6FA3-4274-B5C8-CC12382CEAD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E7C9303-86ED-4902-8543-15D75BA7E9E8}" type="presOf" srcId="{3153C81E-3DE8-401C-B475-C98184595EC3}" destId="{5DD3E9B2-D7C4-4401-B9F6-BC178FD735E4}" srcOrd="0" destOrd="0" presId="urn:microsoft.com/office/officeart/2005/8/layout/vProcess5"/>
    <dgm:cxn modelId="{D6D5F80D-5D75-4787-8DBC-2DB012FCAD05}" type="presOf" srcId="{163498BE-BDA5-487A-BA27-29F546F7B7AF}" destId="{1BC960B9-A0E4-4CCC-8AF9-9C0DB956E6F3}" srcOrd="0" destOrd="0" presId="urn:microsoft.com/office/officeart/2005/8/layout/vProcess5"/>
    <dgm:cxn modelId="{11D63532-BBD6-4BF8-8610-FC56788711D5}" srcId="{08F929D4-6FA3-4274-B5C8-CC12382CEAD2}" destId="{152BC27C-5A24-40DA-B3CD-3EBD18DA42F3}" srcOrd="4" destOrd="0" parTransId="{28640206-DB4E-4F94-B12B-24A30B77B2E9}" sibTransId="{04138D45-E32A-4C8D-9673-F6E9E8C56A24}"/>
    <dgm:cxn modelId="{43929239-A11B-412B-98FD-212E1F2E1C01}" type="presOf" srcId="{37A83EE4-A966-4EEC-8708-78592AF5619B}" destId="{4B4A9E80-E9F1-4CDC-9D6E-2E2A0A250327}" srcOrd="0" destOrd="0" presId="urn:microsoft.com/office/officeart/2005/8/layout/vProcess5"/>
    <dgm:cxn modelId="{2BC4B35F-FD41-48F1-86DB-CE68619E8D86}" type="presOf" srcId="{07A94A11-926D-492F-8208-E460A3AF9648}" destId="{4E9B9AF5-4A00-4D94-9D17-79991EE03C2D}" srcOrd="0" destOrd="0" presId="urn:microsoft.com/office/officeart/2005/8/layout/vProcess5"/>
    <dgm:cxn modelId="{13330E68-58EF-43AA-8F7E-7E7B79B49E30}" type="presOf" srcId="{07A94A11-926D-492F-8208-E460A3AF9648}" destId="{C2518415-16E1-48B8-A23F-B019FE13957A}" srcOrd="1" destOrd="0" presId="urn:microsoft.com/office/officeart/2005/8/layout/vProcess5"/>
    <dgm:cxn modelId="{27EA9548-DBEF-498B-BD41-0EA067C6E932}" type="presOf" srcId="{D1E8E838-B3E2-49A6-972D-C26D097A4946}" destId="{8DDCE907-9817-4DCA-B26B-9ADBBDB83094}" srcOrd="1" destOrd="0" presId="urn:microsoft.com/office/officeart/2005/8/layout/vProcess5"/>
    <dgm:cxn modelId="{923E2B4D-743D-41E0-A0E1-D0947FA57CF1}" type="presOf" srcId="{152BC27C-5A24-40DA-B3CD-3EBD18DA42F3}" destId="{9DF3AF91-5DEB-4D1A-9146-7CF7CE1E9B43}" srcOrd="0" destOrd="0" presId="urn:microsoft.com/office/officeart/2005/8/layout/vProcess5"/>
    <dgm:cxn modelId="{84CC394E-E721-4321-98C6-5F381F70AA27}" type="presOf" srcId="{470DC9C1-60AF-4C65-96C6-9E900ABECF42}" destId="{222D3AB3-04FB-4F0C-AC44-2EE3C3B2E7EC}" srcOrd="0" destOrd="0" presId="urn:microsoft.com/office/officeart/2005/8/layout/vProcess5"/>
    <dgm:cxn modelId="{77CA3A6E-2229-455B-B31F-E4503EBC27DE}" type="presOf" srcId="{85D5EA17-4C52-429A-A38E-211954D9B491}" destId="{DB9B5055-FBAD-4442-931E-2856B18610C5}" srcOrd="1" destOrd="0" presId="urn:microsoft.com/office/officeart/2005/8/layout/vProcess5"/>
    <dgm:cxn modelId="{A4CED452-6AA1-4D07-B760-EEAA79E9E663}" type="presOf" srcId="{08F929D4-6FA3-4274-B5C8-CC12382CEAD2}" destId="{2418A2ED-4B2B-4CAE-AE0B-2D0AE1B2DA50}" srcOrd="0" destOrd="0" presId="urn:microsoft.com/office/officeart/2005/8/layout/vProcess5"/>
    <dgm:cxn modelId="{B3D2138C-1094-4D83-B2DE-11020CCD02DA}" srcId="{08F929D4-6FA3-4274-B5C8-CC12382CEAD2}" destId="{07A94A11-926D-492F-8208-E460A3AF9648}" srcOrd="1" destOrd="0" parTransId="{CAF96A5A-C346-48D4-8BF7-5157067E2EBE}" sibTransId="{470DC9C1-60AF-4C65-96C6-9E900ABECF42}"/>
    <dgm:cxn modelId="{EAD9D39E-5A5E-4214-A8AB-26F2AFAA944A}" srcId="{08F929D4-6FA3-4274-B5C8-CC12382CEAD2}" destId="{D1E8E838-B3E2-49A6-972D-C26D097A4946}" srcOrd="3" destOrd="0" parTransId="{2CB5A85B-4DDD-472B-81EB-04EAD133BD7B}" sibTransId="{3153C81E-3DE8-401C-B475-C98184595EC3}"/>
    <dgm:cxn modelId="{D31E36A7-A1FE-4455-B440-94D1A3BD6A67}" type="presOf" srcId="{85D5EA17-4C52-429A-A38E-211954D9B491}" destId="{EAEDB2C4-A33C-4459-BB9C-E248705C388A}" srcOrd="0" destOrd="0" presId="urn:microsoft.com/office/officeart/2005/8/layout/vProcess5"/>
    <dgm:cxn modelId="{C5FA22C0-FA7C-4D18-B289-8454F799E2AA}" srcId="{08F929D4-6FA3-4274-B5C8-CC12382CEAD2}" destId="{E89D9856-F0EC-4869-9891-AD8332261BCA}" srcOrd="0" destOrd="0" parTransId="{2B86507F-FAAC-4970-9525-2B7DCBC7252B}" sibTransId="{163498BE-BDA5-487A-BA27-29F546F7B7AF}"/>
    <dgm:cxn modelId="{9745E5C3-8D21-4FBB-9328-B757AB960FF7}" type="presOf" srcId="{152BC27C-5A24-40DA-B3CD-3EBD18DA42F3}" destId="{0A8A3DD3-C29D-460D-BFDC-BDC70FA8C6CF}" srcOrd="1" destOrd="0" presId="urn:microsoft.com/office/officeart/2005/8/layout/vProcess5"/>
    <dgm:cxn modelId="{2B8A83DC-BA6C-4922-B6F6-6A7FA4C76CCD}" srcId="{08F929D4-6FA3-4274-B5C8-CC12382CEAD2}" destId="{85D5EA17-4C52-429A-A38E-211954D9B491}" srcOrd="2" destOrd="0" parTransId="{35882CAC-52F9-4C32-881D-B7E2075E5C2E}" sibTransId="{37A83EE4-A966-4EEC-8708-78592AF5619B}"/>
    <dgm:cxn modelId="{B6B81AE5-122E-4C7F-B30C-831423DA2BAF}" type="presOf" srcId="{E89D9856-F0EC-4869-9891-AD8332261BCA}" destId="{BEB4DDF2-0A3F-453D-87E9-765FF27D8946}" srcOrd="0" destOrd="0" presId="urn:microsoft.com/office/officeart/2005/8/layout/vProcess5"/>
    <dgm:cxn modelId="{FB5E61F1-43D8-4BF4-9AF3-A119E6417AB1}" type="presOf" srcId="{D1E8E838-B3E2-49A6-972D-C26D097A4946}" destId="{B12F9E6B-A9BF-4413-9BF4-1F296C2C96E2}" srcOrd="0" destOrd="0" presId="urn:microsoft.com/office/officeart/2005/8/layout/vProcess5"/>
    <dgm:cxn modelId="{E36251FF-F7CC-4ED3-9463-36748EAEE051}" type="presOf" srcId="{E89D9856-F0EC-4869-9891-AD8332261BCA}" destId="{727CF658-6862-41D1-8A6D-F0CED401184D}" srcOrd="1" destOrd="0" presId="urn:microsoft.com/office/officeart/2005/8/layout/vProcess5"/>
    <dgm:cxn modelId="{AB547A38-C94A-4FF5-9231-D27E5F0413C4}" type="presParOf" srcId="{2418A2ED-4B2B-4CAE-AE0B-2D0AE1B2DA50}" destId="{05B445F2-1A58-462C-A6CD-5291DEBBB11E}" srcOrd="0" destOrd="0" presId="urn:microsoft.com/office/officeart/2005/8/layout/vProcess5"/>
    <dgm:cxn modelId="{36224445-1110-44EE-ADE4-11ACE95A9448}" type="presParOf" srcId="{2418A2ED-4B2B-4CAE-AE0B-2D0AE1B2DA50}" destId="{BEB4DDF2-0A3F-453D-87E9-765FF27D8946}" srcOrd="1" destOrd="0" presId="urn:microsoft.com/office/officeart/2005/8/layout/vProcess5"/>
    <dgm:cxn modelId="{06084A44-1949-4C24-8FEF-8F80B9B4D10C}" type="presParOf" srcId="{2418A2ED-4B2B-4CAE-AE0B-2D0AE1B2DA50}" destId="{4E9B9AF5-4A00-4D94-9D17-79991EE03C2D}" srcOrd="2" destOrd="0" presId="urn:microsoft.com/office/officeart/2005/8/layout/vProcess5"/>
    <dgm:cxn modelId="{DB42C8C7-B934-4A15-B1A8-3E6AC0B9124D}" type="presParOf" srcId="{2418A2ED-4B2B-4CAE-AE0B-2D0AE1B2DA50}" destId="{EAEDB2C4-A33C-4459-BB9C-E248705C388A}" srcOrd="3" destOrd="0" presId="urn:microsoft.com/office/officeart/2005/8/layout/vProcess5"/>
    <dgm:cxn modelId="{53FDE40E-83DC-4950-A84E-D735567672EF}" type="presParOf" srcId="{2418A2ED-4B2B-4CAE-AE0B-2D0AE1B2DA50}" destId="{B12F9E6B-A9BF-4413-9BF4-1F296C2C96E2}" srcOrd="4" destOrd="0" presId="urn:microsoft.com/office/officeart/2005/8/layout/vProcess5"/>
    <dgm:cxn modelId="{729CB388-3B09-4864-B7D1-46F10E243EE3}" type="presParOf" srcId="{2418A2ED-4B2B-4CAE-AE0B-2D0AE1B2DA50}" destId="{9DF3AF91-5DEB-4D1A-9146-7CF7CE1E9B43}" srcOrd="5" destOrd="0" presId="urn:microsoft.com/office/officeart/2005/8/layout/vProcess5"/>
    <dgm:cxn modelId="{65AD8659-C66E-4CB3-9757-7DE937B8CC8D}" type="presParOf" srcId="{2418A2ED-4B2B-4CAE-AE0B-2D0AE1B2DA50}" destId="{1BC960B9-A0E4-4CCC-8AF9-9C0DB956E6F3}" srcOrd="6" destOrd="0" presId="urn:microsoft.com/office/officeart/2005/8/layout/vProcess5"/>
    <dgm:cxn modelId="{D9F7C67B-0CEA-4759-85AA-3219AF64121F}" type="presParOf" srcId="{2418A2ED-4B2B-4CAE-AE0B-2D0AE1B2DA50}" destId="{222D3AB3-04FB-4F0C-AC44-2EE3C3B2E7EC}" srcOrd="7" destOrd="0" presId="urn:microsoft.com/office/officeart/2005/8/layout/vProcess5"/>
    <dgm:cxn modelId="{197DD70E-C677-407D-82EC-83FF423971C3}" type="presParOf" srcId="{2418A2ED-4B2B-4CAE-AE0B-2D0AE1B2DA50}" destId="{4B4A9E80-E9F1-4CDC-9D6E-2E2A0A250327}" srcOrd="8" destOrd="0" presId="urn:microsoft.com/office/officeart/2005/8/layout/vProcess5"/>
    <dgm:cxn modelId="{E53FE3F8-3A9A-4B98-9439-1E00A1679E33}" type="presParOf" srcId="{2418A2ED-4B2B-4CAE-AE0B-2D0AE1B2DA50}" destId="{5DD3E9B2-D7C4-4401-B9F6-BC178FD735E4}" srcOrd="9" destOrd="0" presId="urn:microsoft.com/office/officeart/2005/8/layout/vProcess5"/>
    <dgm:cxn modelId="{076B3DAB-26BD-4317-B1C6-98732F2E0028}" type="presParOf" srcId="{2418A2ED-4B2B-4CAE-AE0B-2D0AE1B2DA50}" destId="{727CF658-6862-41D1-8A6D-F0CED401184D}" srcOrd="10" destOrd="0" presId="urn:microsoft.com/office/officeart/2005/8/layout/vProcess5"/>
    <dgm:cxn modelId="{E5AFD9E3-00C3-47CA-BEFA-50BF9F700B0C}" type="presParOf" srcId="{2418A2ED-4B2B-4CAE-AE0B-2D0AE1B2DA50}" destId="{C2518415-16E1-48B8-A23F-B019FE13957A}" srcOrd="11" destOrd="0" presId="urn:microsoft.com/office/officeart/2005/8/layout/vProcess5"/>
    <dgm:cxn modelId="{1D2E13DC-88F3-4E5A-A5F0-294FFA39CC4E}" type="presParOf" srcId="{2418A2ED-4B2B-4CAE-AE0B-2D0AE1B2DA50}" destId="{DB9B5055-FBAD-4442-931E-2856B18610C5}" srcOrd="12" destOrd="0" presId="urn:microsoft.com/office/officeart/2005/8/layout/vProcess5"/>
    <dgm:cxn modelId="{685E4964-CC5A-4B22-A377-0969CA570CD0}" type="presParOf" srcId="{2418A2ED-4B2B-4CAE-AE0B-2D0AE1B2DA50}" destId="{8DDCE907-9817-4DCA-B26B-9ADBBDB83094}" srcOrd="13" destOrd="0" presId="urn:microsoft.com/office/officeart/2005/8/layout/vProcess5"/>
    <dgm:cxn modelId="{0DC8D922-7E51-49E8-B3FC-B74907F60E75}" type="presParOf" srcId="{2418A2ED-4B2B-4CAE-AE0B-2D0AE1B2DA50}" destId="{0A8A3DD3-C29D-460D-BFDC-BDC70FA8C6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DDF2-0A3F-453D-87E9-765FF27D8946}">
      <dsp:nvSpPr>
        <dsp:cNvPr id="0" name=""/>
        <dsp:cNvSpPr/>
      </dsp:nvSpPr>
      <dsp:spPr>
        <a:xfrm>
          <a:off x="0" y="0"/>
          <a:ext cx="4018866" cy="620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1</a:t>
          </a:r>
          <a:r>
            <a:rPr lang="fr-FR" sz="1600" kern="1200" baseline="30000"/>
            <a:t>er</a:t>
          </a:r>
          <a:r>
            <a:rPr lang="fr-FR" sz="1600" kern="1200"/>
            <a:t> trimestre de grossesse</a:t>
          </a:r>
          <a:endParaRPr lang="en-US" sz="1600" kern="1200"/>
        </a:p>
      </dsp:txBody>
      <dsp:txXfrm>
        <a:off x="18179" y="18179"/>
        <a:ext cx="3276484" cy="584322"/>
      </dsp:txXfrm>
    </dsp:sp>
    <dsp:sp modelId="{4E9B9AF5-4A00-4D94-9D17-79991EE03C2D}">
      <dsp:nvSpPr>
        <dsp:cNvPr id="0" name=""/>
        <dsp:cNvSpPr/>
      </dsp:nvSpPr>
      <dsp:spPr>
        <a:xfrm>
          <a:off x="300110" y="706886"/>
          <a:ext cx="4018866" cy="620680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IMC ≥ 25 </a:t>
          </a:r>
          <a:r>
            <a:rPr lang="fr-FR" sz="1600" kern="1200"/>
            <a:t>ET sédentaire</a:t>
          </a:r>
          <a:endParaRPr lang="en-US" sz="1600" kern="1200" dirty="0"/>
        </a:p>
      </dsp:txBody>
      <dsp:txXfrm>
        <a:off x="318289" y="725065"/>
        <a:ext cx="3278955" cy="584322"/>
      </dsp:txXfrm>
    </dsp:sp>
    <dsp:sp modelId="{EAEDB2C4-A33C-4459-BB9C-E248705C388A}">
      <dsp:nvSpPr>
        <dsp:cNvPr id="0" name=""/>
        <dsp:cNvSpPr/>
      </dsp:nvSpPr>
      <dsp:spPr>
        <a:xfrm>
          <a:off x="600220" y="1413772"/>
          <a:ext cx="4018866" cy="620680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Questionnaire X-AAP</a:t>
          </a:r>
          <a:endParaRPr lang="en-US" sz="1600" kern="1200"/>
        </a:p>
      </dsp:txBody>
      <dsp:txXfrm>
        <a:off x="618399" y="1431951"/>
        <a:ext cx="3278955" cy="584322"/>
      </dsp:txXfrm>
    </dsp:sp>
    <dsp:sp modelId="{B12F9E6B-A9BF-4413-9BF4-1F296C2C96E2}">
      <dsp:nvSpPr>
        <dsp:cNvPr id="0" name=""/>
        <dsp:cNvSpPr/>
      </dsp:nvSpPr>
      <dsp:spPr>
        <a:xfrm>
          <a:off x="900330" y="2120658"/>
          <a:ext cx="4018866" cy="620680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Vérifications des contre indications</a:t>
          </a:r>
          <a:endParaRPr lang="en-US" sz="1600" kern="1200"/>
        </a:p>
      </dsp:txBody>
      <dsp:txXfrm>
        <a:off x="918509" y="2138837"/>
        <a:ext cx="3278955" cy="584322"/>
      </dsp:txXfrm>
    </dsp:sp>
    <dsp:sp modelId="{9DF3AF91-5DEB-4D1A-9146-7CF7CE1E9B43}">
      <dsp:nvSpPr>
        <dsp:cNvPr id="0" name=""/>
        <dsp:cNvSpPr/>
      </dsp:nvSpPr>
      <dsp:spPr>
        <a:xfrm>
          <a:off x="1200440" y="2827544"/>
          <a:ext cx="4018866" cy="620680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Prescription APA </a:t>
          </a:r>
          <a:r>
            <a:rPr lang="fr-FR" sz="1600" b="1" u="sng" kern="1200"/>
            <a:t>(Uniquement médecin)</a:t>
          </a:r>
          <a:endParaRPr lang="en-US" sz="1600" kern="1200"/>
        </a:p>
      </dsp:txBody>
      <dsp:txXfrm>
        <a:off x="1218619" y="2845723"/>
        <a:ext cx="3278955" cy="584322"/>
      </dsp:txXfrm>
    </dsp:sp>
    <dsp:sp modelId="{1BC960B9-A0E4-4CCC-8AF9-9C0DB956E6F3}">
      <dsp:nvSpPr>
        <dsp:cNvPr id="0" name=""/>
        <dsp:cNvSpPr/>
      </dsp:nvSpPr>
      <dsp:spPr>
        <a:xfrm>
          <a:off x="3615424" y="453441"/>
          <a:ext cx="403442" cy="403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706198" y="453441"/>
        <a:ext cx="221894" cy="303590"/>
      </dsp:txXfrm>
    </dsp:sp>
    <dsp:sp modelId="{222D3AB3-04FB-4F0C-AC44-2EE3C3B2E7EC}">
      <dsp:nvSpPr>
        <dsp:cNvPr id="0" name=""/>
        <dsp:cNvSpPr/>
      </dsp:nvSpPr>
      <dsp:spPr>
        <a:xfrm>
          <a:off x="3915534" y="1160327"/>
          <a:ext cx="403442" cy="403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06308" y="1160327"/>
        <a:ext cx="221894" cy="303590"/>
      </dsp:txXfrm>
    </dsp:sp>
    <dsp:sp modelId="{4B4A9E80-E9F1-4CDC-9D6E-2E2A0A250327}">
      <dsp:nvSpPr>
        <dsp:cNvPr id="0" name=""/>
        <dsp:cNvSpPr/>
      </dsp:nvSpPr>
      <dsp:spPr>
        <a:xfrm>
          <a:off x="4215644" y="1856869"/>
          <a:ext cx="403442" cy="403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06418" y="1856869"/>
        <a:ext cx="221894" cy="303590"/>
      </dsp:txXfrm>
    </dsp:sp>
    <dsp:sp modelId="{5DD3E9B2-D7C4-4401-B9F6-BC178FD735E4}">
      <dsp:nvSpPr>
        <dsp:cNvPr id="0" name=""/>
        <dsp:cNvSpPr/>
      </dsp:nvSpPr>
      <dsp:spPr>
        <a:xfrm>
          <a:off x="4515754" y="2570651"/>
          <a:ext cx="403442" cy="403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06528" y="2570651"/>
        <a:ext cx="221894" cy="30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6F28E-2B9A-970E-65ED-A41927C0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6E9F7E-5386-6C60-A1BD-6192B7028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936D58-2D45-F480-C162-CE13AC37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EDAA4-2C79-B017-BD5A-786400D6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BE8D9-A10F-4E2D-4046-5478833D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5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727BE-7C6F-D24D-C937-41CCE96E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0786EF-D343-8C97-DE19-56669E9AE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E85E6-ADBA-1328-5438-E3AA8308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54015-B1F8-CB1C-B89C-15C6AB11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C0AFFC-4025-3752-40F3-EA2D2651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11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0C55F9-D81B-D9CF-8978-0EB9268A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ED4671-8D92-2952-6CC0-9B446731E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86B15-3FEC-E8A8-CB24-2DE22257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957A1-430C-D885-15B4-C6B82BF5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6E8B9-227F-981B-FC22-50AA0494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3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229CB-5C90-44FC-E28E-CD7C44D6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6BCFDC-F745-A86D-5857-10F641F1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3E61B-24A0-90D2-2D80-791B71D6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699F8-A0C9-9330-DEF9-F5A4E122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41F16-06DF-F8AB-7204-9672CEBF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0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CFB40-01A2-31AF-A876-3C67924A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9F128-9958-F6C1-53A2-4480C41F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E683B-A249-EDD0-DB79-3D7A5B2E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C5A74-382A-1C75-1633-1DB3CD39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89DE98-F5C1-E6D0-18CA-71CC753D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3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D7B30-E8FC-2CB6-0FA4-50297985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49904-36C0-645F-1250-F0A38CD87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515EC-5B2A-ECF2-5496-D4428663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FFEA9E-7647-F7C3-AE1A-C08F049E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C572C-1CA2-80E6-4ECA-9498920D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13579A-5424-3141-2602-6EB1E661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4CD80-F9EA-FFCC-C63D-E45332A5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99C5D-C571-D849-D30B-0E4892E6C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A16658-4FD4-BFD4-5F42-DA9D9773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2096E0-4F4D-FD98-0361-7E5780FAB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C0C66E-9E20-E13C-FFA6-8F23ECBA0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1FC533-CE12-AC2C-78D5-D29E3B1B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A2B688-6821-9498-7DC2-E101AF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75C93D-D037-6127-5012-B81C4E87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06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D8D48-10F1-06CE-20F0-0A913CAD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30C6DC-4431-3DE7-E5D0-7CD34B4C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64C51A-9353-9354-5DF5-685C6AF0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EA7111-E797-F3DB-82BE-6C8FBBD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23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45151F-AC1A-14AB-6BC0-D699D444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50A840-7925-F8BE-E130-1816B225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86CFC-F6E1-A68E-9B85-E9D9224B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12B7D-2E6F-3731-55B7-F7938F57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D4A45-25AF-C0BA-1C99-C599310A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FF2CDC-7BE9-E37E-02FE-E43BA6308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4D4DB7-4320-1C7E-8D4D-1472F5D7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D0B79-F62D-E891-038E-5D05FAC6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37536F-5379-0AEB-9D1C-9E674101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2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93FD8-6C2D-8560-F8FB-9F11F2C8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D4AD0C-35E2-7323-82EF-AEB16357A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FB5FAC-B803-C1E8-4152-A15099B0F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28468-5CDA-1013-FF89-717CBEB2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8D6478-322A-3038-7E71-4CA44D0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E07F43-E1CA-07FA-6D19-D4D8C3A4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01F5EE-A1F9-C732-3724-4A779F6D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4AAF91-77F6-418A-2F1D-96F84381D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08A3F0-F019-C709-81B7-FB7BCAB72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9016A-F370-491C-AD00-B6F41C815965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57492D-0ADC-FCE7-D404-A6A86370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23590-2852-49EC-178E-C4F9ABC1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C0A1C-6B2F-407B-938C-08AE97965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6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oemie.baudot@rpna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pna.typeform.com/to/NSN5piO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oemie.baudot@rpna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633B50D-0D97-5111-7004-70436C62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58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fr-FR" sz="3200"/>
              <a:t>Le Projet :</a:t>
            </a:r>
          </a:p>
        </p:txBody>
      </p:sp>
      <p:pic>
        <p:nvPicPr>
          <p:cNvPr id="8" name="Espace réservé du contenu 7" descr="Une image contenant Danse, dessin humoristique, joint, clipart&#10;&#10;Description générée automatiquement">
            <a:extLst>
              <a:ext uri="{FF2B5EF4-FFF2-40B4-BE49-F238E27FC236}">
                <a16:creationId xmlns:a16="http://schemas.microsoft.com/office/drawing/2014/main" id="{937381A5-4DE3-E38D-B7C9-5106B2A0B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/>
          <a:stretch/>
        </p:blipFill>
        <p:spPr>
          <a:xfrm>
            <a:off x="787114" y="1024732"/>
            <a:ext cx="4408730" cy="4700444"/>
          </a:xfrm>
          <a:prstGeom prst="rect">
            <a:avLst/>
          </a:prstGeom>
        </p:spPr>
      </p:pic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DC2588AF-1CBA-00EA-9D40-204F97F5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657" y="2533475"/>
            <a:ext cx="5219307" cy="3448225"/>
          </a:xfrm>
        </p:spPr>
        <p:txBody>
          <a:bodyPr anchor="t">
            <a:normAutofit/>
          </a:bodyPr>
          <a:lstStyle/>
          <a:p>
            <a:r>
              <a:rPr lang="en-US" sz="2000" dirty="0"/>
              <a:t>Appel à </a:t>
            </a:r>
            <a:r>
              <a:rPr lang="en-US" sz="2000" dirty="0" err="1"/>
              <a:t>projet</a:t>
            </a:r>
            <a:r>
              <a:rPr lang="en-US" sz="2000" dirty="0"/>
              <a:t> 1000 </a:t>
            </a:r>
            <a:r>
              <a:rPr lang="en-US" sz="2000" dirty="0" err="1"/>
              <a:t>jours</a:t>
            </a:r>
            <a:r>
              <a:rPr lang="en-US" sz="2000" dirty="0"/>
              <a:t> ARS</a:t>
            </a:r>
          </a:p>
          <a:p>
            <a:r>
              <a:rPr lang="en-US" sz="2000" dirty="0"/>
              <a:t>Collaboration: RPNA, CLS </a:t>
            </a:r>
            <a:r>
              <a:rPr lang="en-US" sz="2000" dirty="0" err="1"/>
              <a:t>Agglo</a:t>
            </a:r>
            <a:r>
              <a:rPr lang="en-US" sz="2000" dirty="0"/>
              <a:t> La Rochelle, Maison Sport Santé</a:t>
            </a:r>
          </a:p>
          <a:p>
            <a:r>
              <a:rPr lang="en-US" sz="2000" dirty="0" err="1"/>
              <a:t>Objectifs</a:t>
            </a:r>
            <a:r>
              <a:rPr lang="en-US" sz="2000" dirty="0"/>
              <a:t>: </a:t>
            </a:r>
            <a:r>
              <a:rPr lang="en-US" sz="2000" dirty="0" err="1"/>
              <a:t>Promouvoir</a:t>
            </a:r>
            <a:r>
              <a:rPr lang="en-US" sz="2000" dirty="0"/>
              <a:t> </a:t>
            </a:r>
            <a:r>
              <a:rPr lang="en-US" sz="2000" dirty="0" err="1"/>
              <a:t>l’activité</a:t>
            </a:r>
            <a:r>
              <a:rPr lang="en-US" sz="2000" dirty="0"/>
              <a:t> physique </a:t>
            </a:r>
            <a:r>
              <a:rPr lang="en-US" sz="2000" dirty="0" err="1"/>
              <a:t>adaptée</a:t>
            </a:r>
            <a:r>
              <a:rPr lang="en-US" sz="2000" dirty="0"/>
              <a:t> 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pré</a:t>
            </a:r>
            <a:r>
              <a:rPr lang="en-US" sz="2000" dirty="0"/>
              <a:t> et post natal</a:t>
            </a:r>
          </a:p>
          <a:p>
            <a:r>
              <a:rPr lang="en-US" sz="2000" dirty="0"/>
              <a:t>Public </a:t>
            </a:r>
            <a:r>
              <a:rPr lang="en-US" sz="2000" dirty="0" err="1"/>
              <a:t>cible</a:t>
            </a:r>
            <a:r>
              <a:rPr lang="en-US" sz="2000" dirty="0"/>
              <a:t>: femme enceinte avec IMC supérieur à 25 ET </a:t>
            </a:r>
            <a:r>
              <a:rPr lang="en-US" sz="2000" dirty="0" err="1"/>
              <a:t>sédentaire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33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584ED8-7B9E-3640-1B40-8B0CABD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7" y="89705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première session commence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Février…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Merci pour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aide!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tx1"/>
                </a:solidFill>
              </a:rPr>
            </a:br>
            <a:r>
              <a:rPr lang="fr-FR" sz="2700" dirty="0">
                <a:hlinkClick r:id="rId2"/>
              </a:rPr>
              <a:t> noemie.baudot@rpna.fr</a:t>
            </a:r>
            <a:r>
              <a:rPr lang="fr-FR" sz="2700" dirty="0"/>
              <a:t> ou 07 48 88 38 05</a:t>
            </a:r>
            <a:br>
              <a:rPr lang="fr-FR" sz="3200" dirty="0"/>
            </a:b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Une image contenant motif, blanc, pixel&#10;&#10;Description générée automatiquement">
            <a:extLst>
              <a:ext uri="{FF2B5EF4-FFF2-40B4-BE49-F238E27FC236}">
                <a16:creationId xmlns:a16="http://schemas.microsoft.com/office/drawing/2014/main" id="{071A3C29-583D-1E8E-8AAC-2274E9A7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13979"/>
          <a:stretch/>
        </p:blipFill>
        <p:spPr>
          <a:xfrm>
            <a:off x="1001684" y="2948715"/>
            <a:ext cx="5000380" cy="3352090"/>
          </a:xfrm>
          <a:prstGeom prst="rect">
            <a:avLst/>
          </a:prstGeom>
        </p:spPr>
      </p:pic>
      <p:pic>
        <p:nvPicPr>
          <p:cNvPr id="4" name="Picture 3" descr="Personnes se tenant les mains">
            <a:extLst>
              <a:ext uri="{FF2B5EF4-FFF2-40B4-BE49-F238E27FC236}">
                <a16:creationId xmlns:a16="http://schemas.microsoft.com/office/drawing/2014/main" id="{179DF906-D457-437C-D0D8-F988BC15A2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8" r="3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DB5E35-2766-12A4-7FAF-833499D1E9DB}"/>
              </a:ext>
            </a:extLst>
          </p:cNvPr>
          <p:cNvSpPr txBox="1"/>
          <p:nvPr/>
        </p:nvSpPr>
        <p:spPr>
          <a:xfrm>
            <a:off x="1402736" y="2579383"/>
            <a:ext cx="44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vous inscrire aux sensibilisations</a:t>
            </a:r>
          </a:p>
        </p:txBody>
      </p:sp>
    </p:spTree>
    <p:extLst>
      <p:ext uri="{BB962C8B-B14F-4D97-AF65-F5344CB8AC3E}">
        <p14:creationId xmlns:p14="http://schemas.microsoft.com/office/powerpoint/2010/main" val="29666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EF7BD-5BA7-428D-80E3-F2D24EBF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fr-FR" sz="3200" dirty="0"/>
              <a:t>La sensibilisation des professionnels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0979E-1919-D544-F92A-FD1A52F45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537410"/>
          </a:xfrm>
        </p:spPr>
        <p:txBody>
          <a:bodyPr anchor="t">
            <a:normAutofit/>
          </a:bodyPr>
          <a:lstStyle/>
          <a:p>
            <a:r>
              <a:rPr lang="fr-FR" sz="2000" dirty="0"/>
              <a:t>Sensibiliser les professionnels de santé à la prescription d’activité physique pendant la grossesse</a:t>
            </a:r>
          </a:p>
          <a:p>
            <a:r>
              <a:rPr lang="fr-FR" sz="2000" dirty="0"/>
              <a:t>Sensibilisations par Mélanie </a:t>
            </a:r>
            <a:r>
              <a:rPr lang="fr-FR" sz="2000" dirty="0" err="1"/>
              <a:t>Gréau</a:t>
            </a:r>
            <a:r>
              <a:rPr lang="fr-FR" sz="2000" dirty="0"/>
              <a:t> (Dr en sciences du Sport CHU de Poitiers)</a:t>
            </a:r>
          </a:p>
          <a:p>
            <a:pPr marL="0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 21/01/2024 12h30-13h30 en </a:t>
            </a:r>
            <a:r>
              <a:rPr lang="fr-FR" sz="2000" dirty="0" err="1"/>
              <a:t>visio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28/01/2024 12h30-13h30 en </a:t>
            </a:r>
            <a:r>
              <a:rPr lang="fr-FR" sz="2000" dirty="0" err="1"/>
              <a:t>visio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30/01/2024 19h-20h30 en présentiel à Richelieu</a:t>
            </a:r>
          </a:p>
        </p:txBody>
      </p:sp>
      <p:pic>
        <p:nvPicPr>
          <p:cNvPr id="5" name="Image 4" descr="Une image contenant Condition physique, Équilibre, yoga, Pantalon de yoga&#10;&#10;Description générée automatiquement">
            <a:extLst>
              <a:ext uri="{FF2B5EF4-FFF2-40B4-BE49-F238E27FC236}">
                <a16:creationId xmlns:a16="http://schemas.microsoft.com/office/drawing/2014/main" id="{F1C077B5-5050-6728-0FF2-ADF08179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19" y="1902763"/>
            <a:ext cx="4273463" cy="30524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09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6B570-E337-FBAD-5633-B9B3CD6D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/>
          </a:bodyPr>
          <a:lstStyle/>
          <a:p>
            <a:r>
              <a:rPr lang="fr-FR" sz="3200"/>
              <a:t>Pour s’inscrire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CB4FA-F7B2-0F2B-646F-66691FA5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2533476"/>
            <a:ext cx="2833324" cy="3447832"/>
          </a:xfrm>
        </p:spPr>
        <p:txBody>
          <a:bodyPr anchor="t">
            <a:normAutofit/>
          </a:bodyPr>
          <a:lstStyle/>
          <a:p>
            <a:r>
              <a:rPr lang="fr-FR" sz="20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https://rpna.typeform.com/to/NSN5piOe</a:t>
            </a:r>
            <a:endParaRPr lang="fr-FR" sz="20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2000" u="sng" dirty="0">
              <a:latin typeface="Aptos" panose="020B0004020202020204" pitchFamily="34" charset="0"/>
            </a:endParaRPr>
          </a:p>
          <a:p>
            <a:r>
              <a:rPr lang="fr-FR" sz="2000" dirty="0"/>
              <a:t>Ou QR code</a:t>
            </a:r>
          </a:p>
        </p:txBody>
      </p:sp>
      <p:pic>
        <p:nvPicPr>
          <p:cNvPr id="7" name="Image 6" descr="Une image contenant Danse, Équilibre, Condition physique, Pantalons de sport&#10;&#10;Description générée automatiquement">
            <a:extLst>
              <a:ext uri="{FF2B5EF4-FFF2-40B4-BE49-F238E27FC236}">
                <a16:creationId xmlns:a16="http://schemas.microsoft.com/office/drawing/2014/main" id="{60386648-9069-C4E3-334B-BC133CB91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215" b="-1"/>
          <a:stretch/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5" name="Image 4" descr="Une image contenant motif, blanc, pixel&#10;&#10;Description générée automatiquement">
            <a:extLst>
              <a:ext uri="{FF2B5EF4-FFF2-40B4-BE49-F238E27FC236}">
                <a16:creationId xmlns:a16="http://schemas.microsoft.com/office/drawing/2014/main" id="{82C3088E-71FE-F4CD-FC08-9AF6E6D4E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15816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39566-7BAE-7E70-20EE-CAC17C71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58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fr-FR" sz="3200"/>
              <a:t>Sélection des patientes</a:t>
            </a:r>
          </a:p>
        </p:txBody>
      </p:sp>
      <p:pic>
        <p:nvPicPr>
          <p:cNvPr id="5" name="Image 4" descr="Une image contenant texte, capture d’écran, document, Police&#10;&#10;Description générée automatiquement">
            <a:extLst>
              <a:ext uri="{FF2B5EF4-FFF2-40B4-BE49-F238E27FC236}">
                <a16:creationId xmlns:a16="http://schemas.microsoft.com/office/drawing/2014/main" id="{1783FC6C-5BC0-DAB4-7FD5-90B3A370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-2" b="5561"/>
          <a:stretch/>
        </p:blipFill>
        <p:spPr>
          <a:xfrm>
            <a:off x="787114" y="789955"/>
            <a:ext cx="4408730" cy="5169998"/>
          </a:xfrm>
          <a:prstGeom prst="rect">
            <a:avLst/>
          </a:prstGeom>
        </p:spPr>
      </p:pic>
      <p:grpSp>
        <p:nvGrpSpPr>
          <p:cNvPr id="52" name="Group 43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Espace réservé du contenu 2">
            <a:extLst>
              <a:ext uri="{FF2B5EF4-FFF2-40B4-BE49-F238E27FC236}">
                <a16:creationId xmlns:a16="http://schemas.microsoft.com/office/drawing/2014/main" id="{3BAB627F-AE21-1527-AC63-B58646484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354143"/>
              </p:ext>
            </p:extLst>
          </p:nvPr>
        </p:nvGraphicFramePr>
        <p:xfrm>
          <a:off x="6103657" y="2533475"/>
          <a:ext cx="5219307" cy="34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72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19EAA-AC38-7EE7-BF46-ABFE38B7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43501"/>
            <a:ext cx="9144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/>
              <a:t>Rappel des contre indications (HAS juillet 2019)</a:t>
            </a:r>
          </a:p>
        </p:txBody>
      </p:sp>
      <p:pic>
        <p:nvPicPr>
          <p:cNvPr id="5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F8724E2-65E4-D51E-87EA-4595D89C1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55"/>
          <a:stretch/>
        </p:blipFill>
        <p:spPr>
          <a:xfrm>
            <a:off x="877414" y="886767"/>
            <a:ext cx="10437894" cy="40069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6E7D98-3D55-80C4-C8EA-40EC70EB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306F60-DCBC-4BDA-A680-F7600562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26A085-CFBC-6FED-8A8F-E9371A3A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21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19ED7B8-9B4F-42BC-8C2E-36796877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57"/>
          <a:stretch/>
        </p:blipFill>
        <p:spPr>
          <a:xfrm>
            <a:off x="579033" y="279486"/>
            <a:ext cx="11033936" cy="5699100"/>
          </a:xfrm>
          <a:prstGeom prst="rect">
            <a:avLst/>
          </a:prstGeom>
        </p:spPr>
      </p:pic>
      <p:grpSp>
        <p:nvGrpSpPr>
          <p:cNvPr id="47" name="Group 43">
            <a:extLst>
              <a:ext uri="{FF2B5EF4-FFF2-40B4-BE49-F238E27FC236}">
                <a16:creationId xmlns:a16="http://schemas.microsoft.com/office/drawing/2014/main" id="{069C9563-3F88-F4E8-69B1-522A21F2E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032" y="6154767"/>
            <a:ext cx="11033937" cy="123363"/>
            <a:chOff x="-5025" y="6737718"/>
            <a:chExt cx="12207200" cy="1233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6B58CA-5165-43D0-E5AA-7EB35159F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445985-8854-4E17-9010-F0B467A86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10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64B45-0F57-79B4-3AF4-B5BE799C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56" y="2482683"/>
            <a:ext cx="2418347" cy="1325563"/>
          </a:xfrm>
        </p:spPr>
        <p:txBody>
          <a:bodyPr/>
          <a:lstStyle/>
          <a:p>
            <a:r>
              <a:rPr lang="fr-FR" dirty="0"/>
              <a:t>Les outils</a:t>
            </a:r>
          </a:p>
        </p:txBody>
      </p:sp>
      <p:pic>
        <p:nvPicPr>
          <p:cNvPr id="5" name="Espace réservé du contenu 4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CF125EFC-E17F-585A-8FC7-0E77D288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03" y="545641"/>
            <a:ext cx="4414945" cy="6047872"/>
          </a:xfrm>
        </p:spPr>
      </p:pic>
      <p:pic>
        <p:nvPicPr>
          <p:cNvPr id="7" name="Image 6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915F38C3-C079-6247-3FCB-080B6DFA6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15" y="140577"/>
            <a:ext cx="5251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C05C0E-69AB-88C5-6E2C-CA798C07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 programme</a:t>
            </a:r>
          </a:p>
        </p:txBody>
      </p:sp>
      <p:pic>
        <p:nvPicPr>
          <p:cNvPr id="5" name="Espace réservé du contenu 4" descr="Une image contenant texte, Visage humain&#10;&#10;Description générée automatiquement">
            <a:extLst>
              <a:ext uri="{FF2B5EF4-FFF2-40B4-BE49-F238E27FC236}">
                <a16:creationId xmlns:a16="http://schemas.microsoft.com/office/drawing/2014/main" id="{12B5644F-B3B9-4E46-2FF9-580676DB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17" y="1196663"/>
            <a:ext cx="3147413" cy="4464415"/>
          </a:xfrm>
          <a:prstGeom prst="rect">
            <a:avLst/>
          </a:prstGeom>
        </p:spPr>
      </p:pic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CF9CB4FB-3703-3362-F808-C92F90C0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4" y="1200651"/>
            <a:ext cx="3265544" cy="46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B4BD76-EACA-7621-9D63-7376E00C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Concrètement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1A5E0-F70D-DD7E-BC6C-A1937E7B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FR" sz="2000" dirty="0"/>
              <a:t>Patiente 1</a:t>
            </a:r>
            <a:r>
              <a:rPr lang="fr-FR" sz="2000" baseline="30000" dirty="0"/>
              <a:t>er</a:t>
            </a:r>
            <a:r>
              <a:rPr lang="fr-FR" sz="2000" dirty="0"/>
              <a:t> trimestre</a:t>
            </a:r>
          </a:p>
          <a:p>
            <a:r>
              <a:rPr lang="fr-FR" sz="2000" dirty="0"/>
              <a:t>IMC ≥ 25 ET sédentaire </a:t>
            </a:r>
          </a:p>
          <a:p>
            <a:pPr marL="0" indent="0">
              <a:buNone/>
            </a:pPr>
            <a:r>
              <a:rPr lang="fr-FR" sz="2000" dirty="0"/>
              <a:t>→ proposer  le programme : « Vous pouvez bénéficier de séances gratuites d’activité physiques adaptées à la grossesse, souhaitez vous être rappelée?</a:t>
            </a:r>
          </a:p>
          <a:p>
            <a:r>
              <a:rPr lang="fr-FR" sz="2000" dirty="0"/>
              <a:t>Prendre coordonnées patiente : NOM Prénom DDN DDG téléphone</a:t>
            </a:r>
          </a:p>
          <a:p>
            <a:r>
              <a:rPr lang="fr-FR" sz="2000" dirty="0"/>
              <a:t>Me faire parvenir les coordonnées de la patiente par téléphone (SMS) ou mail :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noemie.baudot@rpna.fr</a:t>
            </a:r>
            <a:r>
              <a:rPr lang="fr-FR" sz="2000" dirty="0"/>
              <a:t> ou 07 48 88 38 05</a:t>
            </a:r>
          </a:p>
        </p:txBody>
      </p:sp>
    </p:spTree>
    <p:extLst>
      <p:ext uri="{BB962C8B-B14F-4D97-AF65-F5344CB8AC3E}">
        <p14:creationId xmlns:p14="http://schemas.microsoft.com/office/powerpoint/2010/main" val="3794512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250</Words>
  <Application>Microsoft Office PowerPoint</Application>
  <PresentationFormat>Grand écran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Thème Office</vt:lpstr>
      <vt:lpstr>Le Projet :</vt:lpstr>
      <vt:lpstr>La sensibilisation des professionnels</vt:lpstr>
      <vt:lpstr>Pour s’inscrire</vt:lpstr>
      <vt:lpstr>Sélection des patientes</vt:lpstr>
      <vt:lpstr>Rappel des contre indications (HAS juillet 2019)</vt:lpstr>
      <vt:lpstr>Présentation PowerPoint</vt:lpstr>
      <vt:lpstr>Les outils</vt:lpstr>
      <vt:lpstr>Le programme</vt:lpstr>
      <vt:lpstr>Concrètement</vt:lpstr>
      <vt:lpstr>La première session commence en Février…  Merci pour votre aide!   noemie.baudot@rpna.fr ou 07 48 88 38 05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Noemie BAUDOT</dc:creator>
  <cp:lastModifiedBy>Noemie BAUDOT</cp:lastModifiedBy>
  <cp:revision>1</cp:revision>
  <dcterms:created xsi:type="dcterms:W3CDTF">2024-12-06T10:01:10Z</dcterms:created>
  <dcterms:modified xsi:type="dcterms:W3CDTF">2024-12-10T14:33:56Z</dcterms:modified>
</cp:coreProperties>
</file>